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491" r:id="rId2"/>
    <p:sldId id="285" r:id="rId3"/>
    <p:sldId id="298" r:id="rId4"/>
    <p:sldId id="459" r:id="rId5"/>
    <p:sldId id="293" r:id="rId6"/>
    <p:sldId id="457" r:id="rId7"/>
    <p:sldId id="462" r:id="rId8"/>
    <p:sldId id="463" r:id="rId9"/>
    <p:sldId id="477" r:id="rId10"/>
    <p:sldId id="465" r:id="rId11"/>
    <p:sldId id="466" r:id="rId12"/>
    <p:sldId id="473" r:id="rId13"/>
    <p:sldId id="470" r:id="rId14"/>
    <p:sldId id="472" r:id="rId15"/>
    <p:sldId id="474" r:id="rId16"/>
    <p:sldId id="475" r:id="rId17"/>
    <p:sldId id="476" r:id="rId18"/>
    <p:sldId id="478" r:id="rId19"/>
    <p:sldId id="480" r:id="rId20"/>
    <p:sldId id="481" r:id="rId21"/>
    <p:sldId id="482" r:id="rId22"/>
    <p:sldId id="490" r:id="rId23"/>
    <p:sldId id="492" r:id="rId24"/>
    <p:sldId id="493" r:id="rId25"/>
    <p:sldId id="483" r:id="rId26"/>
    <p:sldId id="494" r:id="rId27"/>
    <p:sldId id="495" r:id="rId28"/>
    <p:sldId id="485" r:id="rId29"/>
    <p:sldId id="486" r:id="rId30"/>
    <p:sldId id="460" r:id="rId31"/>
    <p:sldId id="487" r:id="rId32"/>
    <p:sldId id="468" r:id="rId33"/>
    <p:sldId id="469" r:id="rId34"/>
    <p:sldId id="489" r:id="rId35"/>
    <p:sldId id="455" r:id="rId36"/>
    <p:sldId id="488" r:id="rId37"/>
    <p:sldId id="267" r:id="rId38"/>
    <p:sldId id="275" r:id="rId39"/>
    <p:sldId id="268" r:id="rId40"/>
    <p:sldId id="27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491"/>
            <p14:sldId id="285"/>
            <p14:sldId id="298"/>
            <p14:sldId id="459"/>
            <p14:sldId id="293"/>
            <p14:sldId id="457"/>
            <p14:sldId id="462"/>
            <p14:sldId id="463"/>
            <p14:sldId id="477"/>
            <p14:sldId id="465"/>
            <p14:sldId id="466"/>
            <p14:sldId id="473"/>
            <p14:sldId id="470"/>
            <p14:sldId id="472"/>
            <p14:sldId id="474"/>
            <p14:sldId id="475"/>
            <p14:sldId id="476"/>
            <p14:sldId id="478"/>
            <p14:sldId id="480"/>
            <p14:sldId id="481"/>
            <p14:sldId id="482"/>
            <p14:sldId id="490"/>
            <p14:sldId id="492"/>
            <p14:sldId id="493"/>
            <p14:sldId id="483"/>
            <p14:sldId id="494"/>
            <p14:sldId id="495"/>
            <p14:sldId id="485"/>
            <p14:sldId id="486"/>
            <p14:sldId id="460"/>
            <p14:sldId id="487"/>
            <p14:sldId id="468"/>
            <p14:sldId id="469"/>
          </p14:sldIdLst>
        </p14:section>
        <p14:section name="Q &amp; A" id="{EC3F6F94-2D82-4EB0-B8B3-D1EDFDD37945}">
          <p14:sldIdLst>
            <p14:sldId id="489"/>
            <p14:sldId id="455"/>
            <p14:sldId id="488"/>
            <p14:sldId id="267"/>
            <p14:sldId id="275"/>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47672" autoAdjust="0"/>
  </p:normalViewPr>
  <p:slideViewPr>
    <p:cSldViewPr snapToGrid="0">
      <p:cViewPr varScale="1">
        <p:scale>
          <a:sx n="64" d="100"/>
          <a:sy n="64" d="100"/>
        </p:scale>
        <p:origin x="3141" y="34"/>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23.10.2018</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4007854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20371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Do not </a:t>
            </a:r>
            <a:r>
              <a:rPr lang="de-CH" dirty="0" err="1"/>
              <a:t>show</a:t>
            </a:r>
            <a:r>
              <a:rPr lang="de-CH" dirty="0"/>
              <a:t> </a:t>
            </a:r>
            <a:r>
              <a:rPr lang="de-CH" dirty="0" err="1"/>
              <a:t>the</a:t>
            </a:r>
            <a:r>
              <a:rPr lang="de-CH" dirty="0"/>
              <a:t> code </a:t>
            </a:r>
            <a:r>
              <a:rPr lang="de-CH" dirty="0" err="1"/>
              <a:t>to</a:t>
            </a:r>
            <a:r>
              <a:rPr lang="de-CH" dirty="0"/>
              <a:t> save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p:txBody>
      </p:sp>
      <p:sp>
        <p:nvSpPr>
          <p:cNvPr id="4" name="Slide Number Placeholder 3"/>
          <p:cNvSpPr>
            <a:spLocks noGrp="1"/>
          </p:cNvSpPr>
          <p:nvPr>
            <p:ph type="sldNum" sz="quarter" idx="10"/>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b="0" kern="1200" dirty="0">
                <a:solidFill>
                  <a:schemeClr val="tx1"/>
                </a:solidFill>
                <a:effectLst/>
                <a:latin typeface="+mn-lt"/>
                <a:ea typeface="+mn-ea"/>
                <a:cs typeface="+mn-cs"/>
              </a:rPr>
              <a:t>E</a:t>
            </a:r>
            <a:r>
              <a:rPr lang="en-US" sz="1200" b="0" kern="1200" dirty="0" err="1">
                <a:solidFill>
                  <a:schemeClr val="tx1"/>
                </a:solidFill>
                <a:effectLst/>
                <a:latin typeface="+mn-lt"/>
                <a:ea typeface="+mn-ea"/>
                <a:cs typeface="+mn-cs"/>
              </a:rPr>
              <a:t>xtensible</a:t>
            </a:r>
            <a:r>
              <a:rPr lang="en-US" sz="1200" b="0" kern="1200" dirty="0">
                <a:solidFill>
                  <a:schemeClr val="tx1"/>
                </a:solidFill>
                <a:effectLst/>
                <a:latin typeface="+mn-lt"/>
                <a:ea typeface="+mn-ea"/>
                <a:cs typeface="+mn-cs"/>
              </a:rPr>
              <a:t> middleware for cross cutting concerns</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b="0" kern="1200" dirty="0">
                <a:solidFill>
                  <a:schemeClr val="tx1"/>
                </a:solidFill>
                <a:effectLst/>
                <a:latin typeface="+mn-lt"/>
                <a:ea typeface="+mn-ea"/>
                <a:cs typeface="+mn-cs"/>
              </a:rPr>
              <a:t>C</a:t>
            </a:r>
            <a:r>
              <a:rPr lang="en-US" sz="1200" b="0" kern="1200" dirty="0" err="1">
                <a:solidFill>
                  <a:schemeClr val="tx1"/>
                </a:solidFill>
                <a:effectLst/>
                <a:latin typeface="+mn-lt"/>
                <a:ea typeface="+mn-ea"/>
                <a:cs typeface="+mn-cs"/>
              </a:rPr>
              <a:t>hild</a:t>
            </a:r>
            <a:r>
              <a:rPr lang="en-US" sz="1200" b="0" kern="1200" dirty="0">
                <a:solidFill>
                  <a:schemeClr val="tx1"/>
                </a:solidFill>
                <a:effectLst/>
                <a:latin typeface="+mn-lt"/>
                <a:ea typeface="+mn-ea"/>
                <a:cs typeface="+mn-cs"/>
              </a:rPr>
              <a:t> container for accessing instances per message retrieval</a:t>
            </a:r>
          </a:p>
        </p:txBody>
      </p:sp>
      <p:sp>
        <p:nvSpPr>
          <p:cNvPr id="4" name="Slide Number Placeholder 3"/>
          <p:cNvSpPr>
            <a:spLocks noGrp="1"/>
          </p:cNvSpPr>
          <p:nvPr>
            <p:ph type="sldNum" sz="quarter" idx="10"/>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We lost maintenance windows because our legacy application had to fulfill invoice refund requests from </a:t>
            </a:r>
            <a:r>
              <a:rPr lang="en-US" dirty="0" err="1"/>
              <a:t>webshops</a:t>
            </a:r>
            <a:r>
              <a:rPr lang="en-US" dirty="0"/>
              <a:t> 24 hours and seven days a week. Web clients were constantly sending us refunds and hammering our APIs for state changes (polling was the thing at the time and we got the impression PHP developers think the more they poll the higher the chance that their requests go through ;) )</a:t>
            </a:r>
          </a:p>
          <a:p>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1614220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t>
            </a:r>
            <a:r>
              <a:rPr lang="en-US" dirty="0" err="1"/>
              <a:t>aweful</a:t>
            </a:r>
            <a:r>
              <a:rPr lang="en-US" dirty="0"/>
              <a:t> lot of requests that we can make. After all 13 or 87 million is a huge number right? Well with 87 million we can do 120 requests per hour. That is not that much considering every receive and send counts as an operation. But things can get worse. 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a:p>
            <a:endParaRPr lang="en-US" dirty="0"/>
          </a:p>
          <a:p>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Fun times! </a:t>
            </a:r>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basic bits of what was supposed to be simple, sending, receiving and transactions</a:t>
            </a:r>
          </a:p>
          <a:p>
            <a:endParaRPr lang="en-US" dirty="0"/>
          </a:p>
          <a:p>
            <a:r>
              <a:rPr lang="en-US" dirty="0"/>
              <a:t>But as well all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RPC call chain when ever the latency between the DB cluster and the backend was slow or there was a concurrent update on a row those effects rippled through the </a:t>
            </a:r>
            <a:r>
              <a:rPr lang="en-US" dirty="0" err="1"/>
              <a:t>callstack</a:t>
            </a:r>
            <a:r>
              <a:rPr lang="en-US" dirty="0"/>
              <a:t> to the issuer of the call, which is the front-end. </a:t>
            </a:r>
          </a:p>
          <a:p>
            <a:r>
              <a:rPr lang="en-US" dirty="0"/>
              <a:t>Furthermore on every request from the front-end a new database transaction was created and when many operations were pending those transactions sometimes rolled back or slowed down the order processing</a:t>
            </a:r>
          </a:p>
          <a:p>
            <a:r>
              <a:rPr lang="en-US" dirty="0"/>
              <a:t>The temporal and special coupling introduced was horrible. The latency of the storage layer directly influenced the customer facing latency. </a:t>
            </a:r>
          </a:p>
          <a:p>
            <a:r>
              <a:rPr lang="en-US" dirty="0"/>
              <a:t>SLA couldn’t be fulfilled</a:t>
            </a:r>
          </a:p>
          <a:p>
            <a:r>
              <a:rPr lang="en-US" dirty="0"/>
              <a:t>Orders got lest when the client of the request stopped retrying</a:t>
            </a:r>
          </a:p>
          <a:p>
            <a:r>
              <a:rPr lang="en-US" dirty="0"/>
              <a:t>Orders could not be throttled and worst the actual order intent was difficult to find in WCF </a:t>
            </a:r>
            <a:r>
              <a:rPr lang="en-US" dirty="0" err="1"/>
              <a:t>callstack</a:t>
            </a:r>
            <a:r>
              <a:rPr lang="en-US" dirty="0"/>
              <a:t> exception logs</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998741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r>
              <a:rPr lang="en-US" dirty="0"/>
              <a:t>Wouldn’t it be nice if it had (next)</a:t>
            </a:r>
          </a:p>
          <a:p>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demo</a:t>
            </a:r>
          </a:p>
          <a:p>
            <a:endParaRPr lang="en-US" dirty="0"/>
          </a:p>
          <a:p>
            <a:r>
              <a:rPr lang="en-US" dirty="0"/>
              <a:t>More insight </a:t>
            </a:r>
            <a:r>
              <a:rPr lang="en-US"/>
              <a:t>what’s going on</a:t>
            </a:r>
            <a:endParaRPr lang="en-US" dirty="0"/>
          </a:p>
          <a:p>
            <a:endParaRPr lang="en-US" dirty="0"/>
          </a:p>
          <a:p>
            <a:r>
              <a:rPr lang="en-US" dirty="0"/>
              <a:t>Unpeeled the onion and we started crying</a:t>
            </a:r>
          </a:p>
          <a:p>
            <a:r>
              <a:rPr lang="en-US" dirty="0"/>
              <a:t>We started with simple code but it never stops there</a:t>
            </a:r>
          </a:p>
          <a:p>
            <a:r>
              <a:rPr lang="en-US" dirty="0"/>
              <a:t>Your job is to deliver business value and not write infrastructure</a:t>
            </a:r>
          </a:p>
          <a:p>
            <a:endParaRPr lang="en-US" dirty="0"/>
          </a:p>
          <a:p>
            <a:r>
              <a:rPr lang="en-US" dirty="0"/>
              <a:t>While I showed you all the bits and pieces that allows you to write robust queuing infrastructure I’m asking you to think twice before you do</a:t>
            </a:r>
          </a:p>
          <a:p>
            <a:r>
              <a:rPr lang="en-US" dirty="0"/>
              <a:t>It is a bit like doing a surgery on yourself, while you can</a:t>
            </a:r>
          </a:p>
          <a:p>
            <a:endParaRPr lang="en-US" dirty="0"/>
          </a:p>
          <a:p>
            <a:r>
              <a:rPr lang="en-US" dirty="0"/>
              <a:t>next</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2522679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rather trust a team of professional surgeons that do surgeries day in and day out instead of cutting myself and eventually bleed out while trying</a:t>
            </a:r>
          </a:p>
          <a:p>
            <a:endParaRPr lang="en-US"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3007906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2246491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Praise the lords of messaging</a:t>
            </a:r>
          </a:p>
          <a:p>
            <a:r>
              <a:rPr lang="en-US" dirty="0"/>
              <a:t>We realized invoice refunds is a perfect domain to apply messaging to</a:t>
            </a:r>
          </a:p>
        </p:txBody>
      </p:sp>
      <p:sp>
        <p:nvSpPr>
          <p:cNvPr id="4" name="Slide Number Placeholder 3"/>
          <p:cNvSpPr>
            <a:spLocks noGrp="1"/>
          </p:cNvSpPr>
          <p:nvPr>
            <p:ph type="sldNum" sz="quarter" idx="10"/>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3626792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marL="171450" indent="-171450">
              <a:buFont typeface="Arial" panose="020B0604020202020204" pitchFamily="34" charset="0"/>
              <a:buChar char="•"/>
            </a:pPr>
            <a:r>
              <a:rPr lang="en-US" dirty="0"/>
              <a:t>Reactive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Attention: Be careful to not implement a distributed cache invalidation on top of messaging. Use a distributed cache instead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5</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7</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85091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23.10.2018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23.10.2018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23.10.2018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23.10.2018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23.10.2018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23.10.2018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23.10.2018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23.10.2018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23.10.2018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23.10.2018</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767281"/>
            <a:ext cx="10265434" cy="1323439"/>
          </a:xfrm>
          <a:prstGeom prst="rect">
            <a:avLst/>
          </a:prstGeom>
        </p:spPr>
        <p:txBody>
          <a:bodyPr wrap="square">
            <a:spAutoFit/>
          </a:bodyPr>
          <a:lstStyle/>
          <a:p>
            <a:r>
              <a:rPr lang="en-US" sz="8000" dirty="0">
                <a:solidFill>
                  <a:schemeClr val="accent2"/>
                </a:solidFill>
                <a:latin typeface="Yanone Kaffeesatz Regular" panose="02000000000000000000" pitchFamily="2" charset="0"/>
              </a:rPr>
              <a:t>Do it yourself. A message pump</a:t>
            </a:r>
            <a:endParaRPr lang="de-CH" sz="900" dirty="0"/>
          </a:p>
        </p:txBody>
      </p:sp>
      <p:sp>
        <p:nvSpPr>
          <p:cNvPr id="7" name="Rectangle 6"/>
          <p:cNvSpPr/>
          <p:nvPr/>
        </p:nvSpPr>
        <p:spPr>
          <a:xfrm>
            <a:off x="7461484" y="4090720"/>
            <a:ext cx="3470822"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that kicks ass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14768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5"/>
                                        </p:tgtEl>
                                      </p:cBhvr>
                                    </p:animEffect>
                                    <p:anim calcmode="lin" valueType="num">
                                      <p:cBhvr>
                                        <p:cTn id="7"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10" dur="1000"/>
                                        <p:tgtEl>
                                          <p:spTgt spid="5"/>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5"/>
                                        </p:tgtEl>
                                        <p:attrNameLst>
                                          <p:attrName>style.rotation</p:attrName>
                                        </p:attrNameLst>
                                      </p:cBhvr>
                                      <p:tavLst>
                                        <p:tav tm="0">
                                          <p:val>
                                            <p:fltVal val="0"/>
                                          </p:val>
                                        </p:tav>
                                        <p:tav tm="100000">
                                          <p:val>
                                            <p:fltVal val="-90"/>
                                          </p:val>
                                        </p:tav>
                                      </p:tavLst>
                                    </p:anim>
                                    <p:set>
                                      <p:cBhvr>
                                        <p:cTn id="14" dur="1" fill="hold">
                                          <p:stCondLst>
                                            <p:cond delay="999"/>
                                          </p:stCondLst>
                                        </p:cTn>
                                        <p:tgtEl>
                                          <p:spTgt spid="5"/>
                                        </p:tgtEl>
                                        <p:attrNameLst>
                                          <p:attrName>style.visibility</p:attrName>
                                        </p:attrNameLst>
                                      </p:cBhvr>
                                      <p:to>
                                        <p:strVal val="hidden"/>
                                      </p:to>
                                    </p:set>
                                  </p:childTnLst>
                                </p:cTn>
                              </p:par>
                              <p:par>
                                <p:cTn id="15" presetID="25" presetClass="exit" presetSubtype="0" fill="hold" nodeType="withEffect">
                                  <p:stCondLst>
                                    <p:cond delay="0"/>
                                  </p:stCondLst>
                                  <p:childTnLst>
                                    <p:animEffect transition="out" filter="fade">
                                      <p:cBhvr>
                                        <p:cTn id="16" dur="1000" accel="50000">
                                          <p:stCondLst>
                                            <p:cond delay="0"/>
                                          </p:stCondLst>
                                        </p:cTn>
                                        <p:tgtEl>
                                          <p:spTgt spid="11"/>
                                        </p:tgtEl>
                                      </p:cBhvr>
                                    </p:animEffect>
                                    <p:anim calcmode="lin" valueType="num">
                                      <p:cBhvr>
                                        <p:cTn id="17" dur="500" accel="50000">
                                          <p:stCondLst>
                                            <p:cond delay="0"/>
                                          </p:stCondLst>
                                        </p:cTn>
                                        <p:tgtEl>
                                          <p:spTgt spid="11"/>
                                        </p:tgtEl>
                                        <p:attrNameLst>
                                          <p:attrName>ppt_y</p:attrName>
                                        </p:attrNameLst>
                                      </p:cBhvr>
                                      <p:tavLst>
                                        <p:tav tm="0">
                                          <p:val>
                                            <p:strVal val="ppt_y"/>
                                          </p:val>
                                        </p:tav>
                                        <p:tav tm="100000">
                                          <p:val>
                                            <p:strVal val="ppt_y+.1"/>
                                          </p:val>
                                        </p:tav>
                                      </p:tavLst>
                                    </p:anim>
                                    <p:anim calcmode="lin" valueType="num">
                                      <p:cBhvr>
                                        <p:cTn id="18" dur="500" decel="50000">
                                          <p:stCondLst>
                                            <p:cond delay="500"/>
                                          </p:stCondLst>
                                        </p:cTn>
                                        <p:tgtEl>
                                          <p:spTgt spid="11"/>
                                        </p:tgtEl>
                                        <p:attrNameLst>
                                          <p:attrName>ppt_y</p:attrName>
                                        </p:attrNameLst>
                                      </p:cBhvr>
                                      <p:tavLst>
                                        <p:tav tm="0">
                                          <p:val>
                                            <p:strVal val="ppt_y"/>
                                          </p:val>
                                        </p:tav>
                                        <p:tav tm="100000">
                                          <p:val>
                                            <p:strVal val="ppt_y-.1"/>
                                          </p:val>
                                        </p:tav>
                                      </p:tavLst>
                                    </p:anim>
                                    <p:anim calcmode="lin" valueType="num">
                                      <p:cBhvr>
                                        <p:cTn id="19" dur="500" accel="50000">
                                          <p:stCondLst>
                                            <p:cond delay="500"/>
                                          </p:stCondLst>
                                        </p:cTn>
                                        <p:tgtEl>
                                          <p:spTgt spid="11"/>
                                        </p:tgtEl>
                                        <p:attrNameLst>
                                          <p:attrName>ppt_x</p:attrName>
                                        </p:attrNameLst>
                                      </p:cBhvr>
                                      <p:tavLst>
                                        <p:tav tm="0">
                                          <p:val>
                                            <p:strVal val="ppt_x"/>
                                          </p:val>
                                        </p:tav>
                                        <p:tav tm="100000">
                                          <p:val>
                                            <p:strVal val="ppt_x+.4"/>
                                          </p:val>
                                        </p:tav>
                                      </p:tavLst>
                                    </p:anim>
                                    <p:anim calcmode="lin" valueType="num">
                                      <p:cBhvr>
                                        <p:cTn id="20" dur="1000"/>
                                        <p:tgtEl>
                                          <p:spTgt spid="11"/>
                                        </p:tgtEl>
                                        <p:attrNameLst>
                                          <p:attrName>ppt_h</p:attrName>
                                        </p:attrNameLst>
                                      </p:cBhvr>
                                      <p:tavLst>
                                        <p:tav tm="0">
                                          <p:val>
                                            <p:strVal val="ppt_h"/>
                                          </p:val>
                                        </p:tav>
                                        <p:tav tm="100000">
                                          <p:val>
                                            <p:strVal val="ppt_h"/>
                                          </p:val>
                                        </p:tav>
                                      </p:tavLst>
                                    </p:anim>
                                    <p:anim calcmode="lin" valueType="num">
                                      <p:cBhvr>
                                        <p:cTn id="21" dur="500" accel="50000">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2" dur="500" decel="50000">
                                          <p:stCondLst>
                                            <p:cond delay="500"/>
                                          </p:stCondLst>
                                        </p:cTn>
                                        <p:tgtEl>
                                          <p:spTgt spid="11"/>
                                        </p:tgtEl>
                                        <p:attrNameLst>
                                          <p:attrName>ppt_w</p:attrName>
                                        </p:attrNameLst>
                                      </p:cBhvr>
                                      <p:tavLst>
                                        <p:tav tm="0">
                                          <p:val>
                                            <p:strVal val="ppt_w"/>
                                          </p:val>
                                        </p:tav>
                                        <p:tav tm="100000">
                                          <p:val>
                                            <p:strVal val="ppt_w/.05"/>
                                          </p:val>
                                        </p:tav>
                                      </p:tavLst>
                                    </p:anim>
                                    <p:anim calcmode="lin" valueType="num">
                                      <p:cBhvr>
                                        <p:cTn id="23" dur="500" accel="50000">
                                          <p:stCondLst>
                                            <p:cond delay="500"/>
                                          </p:stCondLst>
                                        </p:cTn>
                                        <p:tgtEl>
                                          <p:spTgt spid="11"/>
                                        </p:tgtEl>
                                        <p:attrNameLst>
                                          <p:attrName>style.rotation</p:attrName>
                                        </p:attrNameLst>
                                      </p:cBhvr>
                                      <p:tavLst>
                                        <p:tav tm="0">
                                          <p:val>
                                            <p:fltVal val="0"/>
                                          </p:val>
                                        </p:tav>
                                        <p:tav tm="100000">
                                          <p:val>
                                            <p:fltVal val="-90"/>
                                          </p:val>
                                        </p:tav>
                                      </p:tavLst>
                                    </p:anim>
                                    <p:set>
                                      <p:cBhvr>
                                        <p:cTn id="24" dur="1" fill="hold">
                                          <p:stCondLst>
                                            <p:cond delay="999"/>
                                          </p:stCondLst>
                                        </p:cTn>
                                        <p:tgtEl>
                                          <p:spTgt spid="11"/>
                                        </p:tgtEl>
                                        <p:attrNameLst>
                                          <p:attrName>style.visibility</p:attrName>
                                        </p:attrNameLst>
                                      </p:cBhvr>
                                      <p:to>
                                        <p:strVal val="hidden"/>
                                      </p:to>
                                    </p:set>
                                  </p:childTnLst>
                                </p:cTn>
                              </p:par>
                              <p:par>
                                <p:cTn id="25" presetID="25" presetClass="exit" presetSubtype="0" fill="hold" grpId="0" nodeType="withEffect">
                                  <p:stCondLst>
                                    <p:cond delay="0"/>
                                  </p:stCondLst>
                                  <p:childTnLst>
                                    <p:animEffect transition="out" filter="fade">
                                      <p:cBhvr>
                                        <p:cTn id="26" dur="1000" accel="50000">
                                          <p:stCondLst>
                                            <p:cond delay="0"/>
                                          </p:stCondLst>
                                        </p:cTn>
                                        <p:tgtEl>
                                          <p:spTgt spid="4"/>
                                        </p:tgtEl>
                                      </p:cBhvr>
                                    </p:animEffect>
                                    <p:anim calcmode="lin" valueType="num">
                                      <p:cBhvr>
                                        <p:cTn id="2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2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2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30" dur="1000"/>
                                        <p:tgtEl>
                                          <p:spTgt spid="4"/>
                                        </p:tgtEl>
                                        <p:attrNameLst>
                                          <p:attrName>ppt_h</p:attrName>
                                        </p:attrNameLst>
                                      </p:cBhvr>
                                      <p:tavLst>
                                        <p:tav tm="0">
                                          <p:val>
                                            <p:strVal val="ppt_h"/>
                                          </p:val>
                                        </p:tav>
                                        <p:tav tm="100000">
                                          <p:val>
                                            <p:strVal val="ppt_h"/>
                                          </p:val>
                                        </p:tav>
                                      </p:tavLst>
                                    </p:anim>
                                    <p:anim calcmode="lin" valueType="num">
                                      <p:cBhvr>
                                        <p:cTn id="3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33" dur="500" accel="50000">
                                          <p:stCondLst>
                                            <p:cond delay="500"/>
                                          </p:stCondLst>
                                        </p:cTn>
                                        <p:tgtEl>
                                          <p:spTgt spid="4"/>
                                        </p:tgtEl>
                                        <p:attrNameLst>
                                          <p:attrName>style.rotation</p:attrName>
                                        </p:attrNameLst>
                                      </p:cBhvr>
                                      <p:tavLst>
                                        <p:tav tm="0">
                                          <p:val>
                                            <p:fltVal val="0"/>
                                          </p:val>
                                        </p:tav>
                                        <p:tav tm="100000">
                                          <p:val>
                                            <p:fltVal val="-90"/>
                                          </p:val>
                                        </p:tav>
                                      </p:tavLst>
                                    </p:anim>
                                    <p:set>
                                      <p:cBhvr>
                                        <p:cTn id="34" dur="1" fill="hold">
                                          <p:stCondLst>
                                            <p:cond delay="999"/>
                                          </p:stCondLst>
                                        </p:cTn>
                                        <p:tgtEl>
                                          <p:spTgt spid="4"/>
                                        </p:tgtEl>
                                        <p:attrNameLst>
                                          <p:attrName>style.visibility</p:attrName>
                                        </p:attrNameLst>
                                      </p:cBhvr>
                                      <p:to>
                                        <p:strVal val="hidden"/>
                                      </p:to>
                                    </p:set>
                                  </p:childTnLst>
                                </p:cTn>
                              </p:par>
                              <p:par>
                                <p:cTn id="35" presetID="25" presetClass="exit" presetSubtype="0" fill="hold" nodeType="withEffect">
                                  <p:stCondLst>
                                    <p:cond delay="0"/>
                                  </p:stCondLst>
                                  <p:childTnLst>
                                    <p:animEffect transition="out" filter="fade">
                                      <p:cBhvr>
                                        <p:cTn id="36" dur="1000" accel="50000">
                                          <p:stCondLst>
                                            <p:cond delay="0"/>
                                          </p:stCondLst>
                                        </p:cTn>
                                        <p:tgtEl>
                                          <p:spTgt spid="17"/>
                                        </p:tgtEl>
                                      </p:cBhvr>
                                    </p:animEffect>
                                    <p:anim calcmode="lin" valueType="num">
                                      <p:cBhvr>
                                        <p:cTn id="37"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40" dur="1000"/>
                                        <p:tgtEl>
                                          <p:spTgt spid="17"/>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17"/>
                                        </p:tgtEl>
                                        <p:attrNameLst>
                                          <p:attrName>style.rotation</p:attrName>
                                        </p:attrNameLst>
                                      </p:cBhvr>
                                      <p:tavLst>
                                        <p:tav tm="0">
                                          <p:val>
                                            <p:fltVal val="0"/>
                                          </p:val>
                                        </p:tav>
                                        <p:tav tm="100000">
                                          <p:val>
                                            <p:fltVal val="-90"/>
                                          </p:val>
                                        </p:tav>
                                      </p:tavLst>
                                    </p:anim>
                                    <p:set>
                                      <p:cBhvr>
                                        <p:cTn id="44" dur="1" fill="hold">
                                          <p:stCondLst>
                                            <p:cond delay="999"/>
                                          </p:stCondLst>
                                        </p:cTn>
                                        <p:tgtEl>
                                          <p:spTgt spid="17"/>
                                        </p:tgtEl>
                                        <p:attrNameLst>
                                          <p:attrName>style.visibility</p:attrName>
                                        </p:attrNameLst>
                                      </p:cBhvr>
                                      <p:to>
                                        <p:strVal val="hidden"/>
                                      </p:to>
                                    </p:set>
                                  </p:childTnLst>
                                </p:cTn>
                              </p:par>
                              <p:par>
                                <p:cTn id="45" presetID="25" presetClass="exit" presetSubtype="0" fill="hold" nodeType="withEffect">
                                  <p:stCondLst>
                                    <p:cond delay="0"/>
                                  </p:stCondLst>
                                  <p:childTnLst>
                                    <p:animEffect transition="out" filter="fade">
                                      <p:cBhvr>
                                        <p:cTn id="46" dur="1000" accel="50000">
                                          <p:stCondLst>
                                            <p:cond delay="0"/>
                                          </p:stCondLst>
                                        </p:cTn>
                                        <p:tgtEl>
                                          <p:spTgt spid="18"/>
                                        </p:tgtEl>
                                      </p:cBhvr>
                                    </p:animEffect>
                                    <p:anim calcmode="lin" valueType="num">
                                      <p:cBhvr>
                                        <p:cTn id="47"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48"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49"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50" dur="1000"/>
                                        <p:tgtEl>
                                          <p:spTgt spid="18"/>
                                        </p:tgtEl>
                                        <p:attrNameLst>
                                          <p:attrName>ppt_h</p:attrName>
                                        </p:attrNameLst>
                                      </p:cBhvr>
                                      <p:tavLst>
                                        <p:tav tm="0">
                                          <p:val>
                                            <p:strVal val="ppt_h"/>
                                          </p:val>
                                        </p:tav>
                                        <p:tav tm="100000">
                                          <p:val>
                                            <p:strVal val="ppt_h"/>
                                          </p:val>
                                        </p:tav>
                                      </p:tavLst>
                                    </p:anim>
                                    <p:anim calcmode="lin" valueType="num">
                                      <p:cBhvr>
                                        <p:cTn id="51"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52"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53" dur="500" accel="50000">
                                          <p:stCondLst>
                                            <p:cond delay="500"/>
                                          </p:stCondLst>
                                        </p:cTn>
                                        <p:tgtEl>
                                          <p:spTgt spid="18"/>
                                        </p:tgtEl>
                                        <p:attrNameLst>
                                          <p:attrName>style.rotation</p:attrName>
                                        </p:attrNameLst>
                                      </p:cBhvr>
                                      <p:tavLst>
                                        <p:tav tm="0">
                                          <p:val>
                                            <p:fltVal val="0"/>
                                          </p:val>
                                        </p:tav>
                                        <p:tav tm="100000">
                                          <p:val>
                                            <p:fltVal val="-90"/>
                                          </p:val>
                                        </p:tav>
                                      </p:tavLst>
                                    </p:anim>
                                    <p:set>
                                      <p:cBhvr>
                                        <p:cTn id="54" dur="1" fill="hold">
                                          <p:stCondLst>
                                            <p:cond delay="999"/>
                                          </p:stCondLst>
                                        </p:cTn>
                                        <p:tgtEl>
                                          <p:spTgt spid="18"/>
                                        </p:tgtEl>
                                        <p:attrNameLst>
                                          <p:attrName>style.visibility</p:attrName>
                                        </p:attrNameLst>
                                      </p:cBhvr>
                                      <p:to>
                                        <p:strVal val="hidden"/>
                                      </p:to>
                                    </p:set>
                                  </p:childTnLst>
                                </p:cTn>
                              </p:par>
                              <p:par>
                                <p:cTn id="55" presetID="25" presetClass="exit" presetSubtype="0" fill="hold" nodeType="withEffect">
                                  <p:stCondLst>
                                    <p:cond delay="0"/>
                                  </p:stCondLst>
                                  <p:childTnLst>
                                    <p:animEffect transition="out" filter="fade">
                                      <p:cBhvr>
                                        <p:cTn id="56" dur="1000" accel="50000">
                                          <p:stCondLst>
                                            <p:cond delay="0"/>
                                          </p:stCondLst>
                                        </p:cTn>
                                        <p:tgtEl>
                                          <p:spTgt spid="19"/>
                                        </p:tgtEl>
                                      </p:cBhvr>
                                    </p:animEffect>
                                    <p:anim calcmode="lin" valueType="num">
                                      <p:cBhvr>
                                        <p:cTn id="57"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58"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59"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60" dur="1000"/>
                                        <p:tgtEl>
                                          <p:spTgt spid="19"/>
                                        </p:tgtEl>
                                        <p:attrNameLst>
                                          <p:attrName>ppt_h</p:attrName>
                                        </p:attrNameLst>
                                      </p:cBhvr>
                                      <p:tavLst>
                                        <p:tav tm="0">
                                          <p:val>
                                            <p:strVal val="ppt_h"/>
                                          </p:val>
                                        </p:tav>
                                        <p:tav tm="100000">
                                          <p:val>
                                            <p:strVal val="ppt_h"/>
                                          </p:val>
                                        </p:tav>
                                      </p:tavLst>
                                    </p:anim>
                                    <p:anim calcmode="lin" valueType="num">
                                      <p:cBhvr>
                                        <p:cTn id="61"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62"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63" dur="500" accel="50000">
                                          <p:stCondLst>
                                            <p:cond delay="500"/>
                                          </p:stCondLst>
                                        </p:cTn>
                                        <p:tgtEl>
                                          <p:spTgt spid="19"/>
                                        </p:tgtEl>
                                        <p:attrNameLst>
                                          <p:attrName>style.rotation</p:attrName>
                                        </p:attrNameLst>
                                      </p:cBhvr>
                                      <p:tavLst>
                                        <p:tav tm="0">
                                          <p:val>
                                            <p:fltVal val="0"/>
                                          </p:val>
                                        </p:tav>
                                        <p:tav tm="100000">
                                          <p:val>
                                            <p:fltVal val="-90"/>
                                          </p:val>
                                        </p:tav>
                                      </p:tavLst>
                                    </p:anim>
                                    <p:set>
                                      <p:cBhvr>
                                        <p:cTn id="64" dur="1" fill="hold">
                                          <p:stCondLst>
                                            <p:cond delay="999"/>
                                          </p:stCondLst>
                                        </p:cTn>
                                        <p:tgtEl>
                                          <p:spTgt spid="19"/>
                                        </p:tgtEl>
                                        <p:attrNameLst>
                                          <p:attrName>style.visibility</p:attrName>
                                        </p:attrNameLst>
                                      </p:cBhvr>
                                      <p:to>
                                        <p:strVal val="hidden"/>
                                      </p:to>
                                    </p:set>
                                  </p:childTnLst>
                                </p:cTn>
                              </p:par>
                              <p:par>
                                <p:cTn id="65" presetID="25" presetClass="exit" presetSubtype="0" fill="hold" nodeType="withEffect">
                                  <p:stCondLst>
                                    <p:cond delay="0"/>
                                  </p:stCondLst>
                                  <p:childTnLst>
                                    <p:animEffect transition="out" filter="fade">
                                      <p:cBhvr>
                                        <p:cTn id="66" dur="1000" accel="50000">
                                          <p:stCondLst>
                                            <p:cond delay="0"/>
                                          </p:stCondLst>
                                        </p:cTn>
                                        <p:tgtEl>
                                          <p:spTgt spid="20"/>
                                        </p:tgtEl>
                                      </p:cBhvr>
                                    </p:animEffect>
                                    <p:anim calcmode="lin" valueType="num">
                                      <p:cBhvr>
                                        <p:cTn id="67"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70" dur="1000"/>
                                        <p:tgtEl>
                                          <p:spTgt spid="2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20"/>
                                        </p:tgtEl>
                                        <p:attrNameLst>
                                          <p:attrName>style.rotation</p:attrName>
                                        </p:attrNameLst>
                                      </p:cBhvr>
                                      <p:tavLst>
                                        <p:tav tm="0">
                                          <p:val>
                                            <p:fltVal val="0"/>
                                          </p:val>
                                        </p:tav>
                                        <p:tav tm="100000">
                                          <p:val>
                                            <p:fltVal val="-90"/>
                                          </p:val>
                                        </p:tav>
                                      </p:tavLst>
                                    </p:anim>
                                    <p:set>
                                      <p:cBhvr>
                                        <p:cTn id="74" dur="1" fill="hold">
                                          <p:stCondLst>
                                            <p:cond delay="999"/>
                                          </p:stCondLst>
                                        </p:cTn>
                                        <p:tgtEl>
                                          <p:spTgt spid="20"/>
                                        </p:tgtEl>
                                        <p:attrNameLst>
                                          <p:attrName>style.visibility</p:attrName>
                                        </p:attrNameLst>
                                      </p:cBhvr>
                                      <p:to>
                                        <p:strVal val="hidden"/>
                                      </p:to>
                                    </p:set>
                                  </p:childTnLst>
                                </p:cTn>
                              </p:par>
                              <p:par>
                                <p:cTn id="75" presetID="25" presetClass="exit" presetSubtype="0" fill="hold" nodeType="withEffect">
                                  <p:stCondLst>
                                    <p:cond delay="0"/>
                                  </p:stCondLst>
                                  <p:childTnLst>
                                    <p:animEffect transition="out" filter="fade">
                                      <p:cBhvr>
                                        <p:cTn id="76" dur="1000" accel="50000">
                                          <p:stCondLst>
                                            <p:cond delay="0"/>
                                          </p:stCondLst>
                                        </p:cTn>
                                        <p:tgtEl>
                                          <p:spTgt spid="21"/>
                                        </p:tgtEl>
                                      </p:cBhvr>
                                    </p:animEffect>
                                    <p:anim calcmode="lin" valueType="num">
                                      <p:cBhvr>
                                        <p:cTn id="7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7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7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80" dur="1000"/>
                                        <p:tgtEl>
                                          <p:spTgt spid="21"/>
                                        </p:tgtEl>
                                        <p:attrNameLst>
                                          <p:attrName>ppt_h</p:attrName>
                                        </p:attrNameLst>
                                      </p:cBhvr>
                                      <p:tavLst>
                                        <p:tav tm="0">
                                          <p:val>
                                            <p:strVal val="ppt_h"/>
                                          </p:val>
                                        </p:tav>
                                        <p:tav tm="100000">
                                          <p:val>
                                            <p:strVal val="ppt_h"/>
                                          </p:val>
                                        </p:tav>
                                      </p:tavLst>
                                    </p:anim>
                                    <p:anim calcmode="lin" valueType="num">
                                      <p:cBhvr>
                                        <p:cTn id="8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8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83" dur="500" accel="50000">
                                          <p:stCondLst>
                                            <p:cond delay="500"/>
                                          </p:stCondLst>
                                        </p:cTn>
                                        <p:tgtEl>
                                          <p:spTgt spid="21"/>
                                        </p:tgtEl>
                                        <p:attrNameLst>
                                          <p:attrName>style.rotation</p:attrName>
                                        </p:attrNameLst>
                                      </p:cBhvr>
                                      <p:tavLst>
                                        <p:tav tm="0">
                                          <p:val>
                                            <p:fltVal val="0"/>
                                          </p:val>
                                        </p:tav>
                                        <p:tav tm="100000">
                                          <p:val>
                                            <p:fltVal val="-90"/>
                                          </p:val>
                                        </p:tav>
                                      </p:tavLst>
                                    </p:anim>
                                    <p:set>
                                      <p:cBhvr>
                                        <p:cTn id="84" dur="1" fill="hold">
                                          <p:stCondLst>
                                            <p:cond delay="999"/>
                                          </p:stCondLst>
                                        </p:cTn>
                                        <p:tgtEl>
                                          <p:spTgt spid="21"/>
                                        </p:tgtEl>
                                        <p:attrNameLst>
                                          <p:attrName>style.visibility</p:attrName>
                                        </p:attrNameLst>
                                      </p:cBhvr>
                                      <p:to>
                                        <p:strVal val="hidden"/>
                                      </p:to>
                                    </p:set>
                                  </p:childTnLst>
                                </p:cTn>
                              </p:par>
                              <p:par>
                                <p:cTn id="85" presetID="25" presetClass="exit" presetSubtype="0" fill="hold" nodeType="withEffect">
                                  <p:stCondLst>
                                    <p:cond delay="0"/>
                                  </p:stCondLst>
                                  <p:childTnLst>
                                    <p:animEffect transition="out" filter="fade">
                                      <p:cBhvr>
                                        <p:cTn id="86" dur="1000" accel="50000">
                                          <p:stCondLst>
                                            <p:cond delay="0"/>
                                          </p:stCondLst>
                                        </p:cTn>
                                        <p:tgtEl>
                                          <p:spTgt spid="22"/>
                                        </p:tgtEl>
                                      </p:cBhvr>
                                    </p:animEffect>
                                    <p:anim calcmode="lin" valueType="num">
                                      <p:cBhvr>
                                        <p:cTn id="87"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88"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89"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90" dur="1000"/>
                                        <p:tgtEl>
                                          <p:spTgt spid="22"/>
                                        </p:tgtEl>
                                        <p:attrNameLst>
                                          <p:attrName>ppt_h</p:attrName>
                                        </p:attrNameLst>
                                      </p:cBhvr>
                                      <p:tavLst>
                                        <p:tav tm="0">
                                          <p:val>
                                            <p:strVal val="ppt_h"/>
                                          </p:val>
                                        </p:tav>
                                        <p:tav tm="100000">
                                          <p:val>
                                            <p:strVal val="ppt_h"/>
                                          </p:val>
                                        </p:tav>
                                      </p:tavLst>
                                    </p:anim>
                                    <p:anim calcmode="lin" valueType="num">
                                      <p:cBhvr>
                                        <p:cTn id="91"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92"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93" dur="500" accel="50000">
                                          <p:stCondLst>
                                            <p:cond delay="500"/>
                                          </p:stCondLst>
                                        </p:cTn>
                                        <p:tgtEl>
                                          <p:spTgt spid="22"/>
                                        </p:tgtEl>
                                        <p:attrNameLst>
                                          <p:attrName>style.rotation</p:attrName>
                                        </p:attrNameLst>
                                      </p:cBhvr>
                                      <p:tavLst>
                                        <p:tav tm="0">
                                          <p:val>
                                            <p:fltVal val="0"/>
                                          </p:val>
                                        </p:tav>
                                        <p:tav tm="100000">
                                          <p:val>
                                            <p:fltVal val="-90"/>
                                          </p:val>
                                        </p:tav>
                                      </p:tavLst>
                                    </p:anim>
                                    <p:set>
                                      <p:cBhvr>
                                        <p:cTn id="94" dur="1" fill="hold">
                                          <p:stCondLst>
                                            <p:cond delay="999"/>
                                          </p:stCondLst>
                                        </p:cTn>
                                        <p:tgtEl>
                                          <p:spTgt spid="22"/>
                                        </p:tgtEl>
                                        <p:attrNameLst>
                                          <p:attrName>style.visibility</p:attrName>
                                        </p:attrNameLst>
                                      </p:cBhvr>
                                      <p:to>
                                        <p:strVal val="hidden"/>
                                      </p:to>
                                    </p:set>
                                  </p:childTnLst>
                                </p:cTn>
                              </p:par>
                              <p:par>
                                <p:cTn id="95" presetID="25" presetClass="exit" presetSubtype="0" fill="hold" nodeType="withEffect">
                                  <p:stCondLst>
                                    <p:cond delay="0"/>
                                  </p:stCondLst>
                                  <p:childTnLst>
                                    <p:animEffect transition="out" filter="fade">
                                      <p:cBhvr>
                                        <p:cTn id="96" dur="1000" accel="50000">
                                          <p:stCondLst>
                                            <p:cond delay="0"/>
                                          </p:stCondLst>
                                        </p:cTn>
                                        <p:tgtEl>
                                          <p:spTgt spid="23"/>
                                        </p:tgtEl>
                                      </p:cBhvr>
                                    </p:animEffect>
                                    <p:anim calcmode="lin" valueType="num">
                                      <p:cBhvr>
                                        <p:cTn id="97"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98"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99"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00" dur="1000"/>
                                        <p:tgtEl>
                                          <p:spTgt spid="23"/>
                                        </p:tgtEl>
                                        <p:attrNameLst>
                                          <p:attrName>ppt_h</p:attrName>
                                        </p:attrNameLst>
                                      </p:cBhvr>
                                      <p:tavLst>
                                        <p:tav tm="0">
                                          <p:val>
                                            <p:strVal val="ppt_h"/>
                                          </p:val>
                                        </p:tav>
                                        <p:tav tm="100000">
                                          <p:val>
                                            <p:strVal val="ppt_h"/>
                                          </p:val>
                                        </p:tav>
                                      </p:tavLst>
                                    </p:anim>
                                    <p:anim calcmode="lin" valueType="num">
                                      <p:cBhvr>
                                        <p:cTn id="101"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02"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03" dur="500" accel="50000">
                                          <p:stCondLst>
                                            <p:cond delay="500"/>
                                          </p:stCondLst>
                                        </p:cTn>
                                        <p:tgtEl>
                                          <p:spTgt spid="23"/>
                                        </p:tgtEl>
                                        <p:attrNameLst>
                                          <p:attrName>style.rotation</p:attrName>
                                        </p:attrNameLst>
                                      </p:cBhvr>
                                      <p:tavLst>
                                        <p:tav tm="0">
                                          <p:val>
                                            <p:fltVal val="0"/>
                                          </p:val>
                                        </p:tav>
                                        <p:tav tm="100000">
                                          <p:val>
                                            <p:fltVal val="-90"/>
                                          </p:val>
                                        </p:tav>
                                      </p:tavLst>
                                    </p:anim>
                                    <p:set>
                                      <p:cBhvr>
                                        <p:cTn id="104" dur="1" fill="hold">
                                          <p:stCondLst>
                                            <p:cond delay="999"/>
                                          </p:stCondLst>
                                        </p:cTn>
                                        <p:tgtEl>
                                          <p:spTgt spid="23"/>
                                        </p:tgtEl>
                                        <p:attrNameLst>
                                          <p:attrName>style.visibility</p:attrName>
                                        </p:attrNameLst>
                                      </p:cBhvr>
                                      <p:to>
                                        <p:strVal val="hidden"/>
                                      </p:to>
                                    </p:set>
                                  </p:childTnLst>
                                </p:cTn>
                              </p:par>
                              <p:par>
                                <p:cTn id="105" presetID="25" presetClass="exit" presetSubtype="0" fill="hold" nodeType="withEffect">
                                  <p:stCondLst>
                                    <p:cond delay="0"/>
                                  </p:stCondLst>
                                  <p:childTnLst>
                                    <p:animEffect transition="out" filter="fade">
                                      <p:cBhvr>
                                        <p:cTn id="106" dur="1000" accel="50000">
                                          <p:stCondLst>
                                            <p:cond delay="0"/>
                                          </p:stCondLst>
                                        </p:cTn>
                                        <p:tgtEl>
                                          <p:spTgt spid="24"/>
                                        </p:tgtEl>
                                      </p:cBhvr>
                                    </p:animEffect>
                                    <p:anim calcmode="lin" valueType="num">
                                      <p:cBhvr>
                                        <p:cTn id="107"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08"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09"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10" dur="1000"/>
                                        <p:tgtEl>
                                          <p:spTgt spid="24"/>
                                        </p:tgtEl>
                                        <p:attrNameLst>
                                          <p:attrName>ppt_h</p:attrName>
                                        </p:attrNameLst>
                                      </p:cBhvr>
                                      <p:tavLst>
                                        <p:tav tm="0">
                                          <p:val>
                                            <p:strVal val="ppt_h"/>
                                          </p:val>
                                        </p:tav>
                                        <p:tav tm="100000">
                                          <p:val>
                                            <p:strVal val="ppt_h"/>
                                          </p:val>
                                        </p:tav>
                                      </p:tavLst>
                                    </p:anim>
                                    <p:anim calcmode="lin" valueType="num">
                                      <p:cBhvr>
                                        <p:cTn id="111"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12"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13" dur="500" accel="50000">
                                          <p:stCondLst>
                                            <p:cond delay="500"/>
                                          </p:stCondLst>
                                        </p:cTn>
                                        <p:tgtEl>
                                          <p:spTgt spid="24"/>
                                        </p:tgtEl>
                                        <p:attrNameLst>
                                          <p:attrName>style.rotation</p:attrName>
                                        </p:attrNameLst>
                                      </p:cBhvr>
                                      <p:tavLst>
                                        <p:tav tm="0">
                                          <p:val>
                                            <p:fltVal val="0"/>
                                          </p:val>
                                        </p:tav>
                                        <p:tav tm="100000">
                                          <p:val>
                                            <p:fltVal val="-90"/>
                                          </p:val>
                                        </p:tav>
                                      </p:tavLst>
                                    </p:anim>
                                    <p:set>
                                      <p:cBhvr>
                                        <p:cTn id="114" dur="1" fill="hold">
                                          <p:stCondLst>
                                            <p:cond delay="999"/>
                                          </p:stCondLst>
                                        </p:cTn>
                                        <p:tgtEl>
                                          <p:spTgt spid="24"/>
                                        </p:tgtEl>
                                        <p:attrNameLst>
                                          <p:attrName>style.visibility</p:attrName>
                                        </p:attrNameLst>
                                      </p:cBhvr>
                                      <p:to>
                                        <p:strVal val="hidden"/>
                                      </p:to>
                                    </p:set>
                                  </p:childTnLst>
                                </p:cTn>
                              </p:par>
                              <p:par>
                                <p:cTn id="115" presetID="25" presetClass="exit" presetSubtype="0" fill="hold" nodeType="withEffect">
                                  <p:stCondLst>
                                    <p:cond delay="0"/>
                                  </p:stCondLst>
                                  <p:childTnLst>
                                    <p:animEffect transition="out" filter="fade">
                                      <p:cBhvr>
                                        <p:cTn id="116" dur="1000" accel="50000">
                                          <p:stCondLst>
                                            <p:cond delay="0"/>
                                          </p:stCondLst>
                                        </p:cTn>
                                        <p:tgtEl>
                                          <p:spTgt spid="34"/>
                                        </p:tgtEl>
                                      </p:cBhvr>
                                    </p:animEffect>
                                    <p:anim calcmode="lin" valueType="num">
                                      <p:cBhvr>
                                        <p:cTn id="117"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118"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119"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120" dur="1000"/>
                                        <p:tgtEl>
                                          <p:spTgt spid="34"/>
                                        </p:tgtEl>
                                        <p:attrNameLst>
                                          <p:attrName>ppt_h</p:attrName>
                                        </p:attrNameLst>
                                      </p:cBhvr>
                                      <p:tavLst>
                                        <p:tav tm="0">
                                          <p:val>
                                            <p:strVal val="ppt_h"/>
                                          </p:val>
                                        </p:tav>
                                        <p:tav tm="100000">
                                          <p:val>
                                            <p:strVal val="ppt_h"/>
                                          </p:val>
                                        </p:tav>
                                      </p:tavLst>
                                    </p:anim>
                                    <p:anim calcmode="lin" valueType="num">
                                      <p:cBhvr>
                                        <p:cTn id="121"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122"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123" dur="500" accel="50000">
                                          <p:stCondLst>
                                            <p:cond delay="500"/>
                                          </p:stCondLst>
                                        </p:cTn>
                                        <p:tgtEl>
                                          <p:spTgt spid="34"/>
                                        </p:tgtEl>
                                        <p:attrNameLst>
                                          <p:attrName>style.rotation</p:attrName>
                                        </p:attrNameLst>
                                      </p:cBhvr>
                                      <p:tavLst>
                                        <p:tav tm="0">
                                          <p:val>
                                            <p:fltVal val="0"/>
                                          </p:val>
                                        </p:tav>
                                        <p:tav tm="100000">
                                          <p:val>
                                            <p:fltVal val="-90"/>
                                          </p:val>
                                        </p:tav>
                                      </p:tavLst>
                                    </p:anim>
                                    <p:set>
                                      <p:cBhvr>
                                        <p:cTn id="124" dur="1" fill="hold">
                                          <p:stCondLst>
                                            <p:cond delay="999"/>
                                          </p:stCondLst>
                                        </p:cTn>
                                        <p:tgtEl>
                                          <p:spTgt spid="34"/>
                                        </p:tgtEl>
                                        <p:attrNameLst>
                                          <p:attrName>style.visibility</p:attrName>
                                        </p:attrNameLst>
                                      </p:cBhvr>
                                      <p:to>
                                        <p:strVal val="hidden"/>
                                      </p:to>
                                    </p:set>
                                  </p:childTnLst>
                                </p:cTn>
                              </p:par>
                              <p:par>
                                <p:cTn id="125" presetID="25" presetClass="exit" presetSubtype="0" fill="hold" nodeType="withEffect">
                                  <p:stCondLst>
                                    <p:cond delay="0"/>
                                  </p:stCondLst>
                                  <p:childTnLst>
                                    <p:animEffect transition="out" filter="fade">
                                      <p:cBhvr>
                                        <p:cTn id="126" dur="1000" accel="50000">
                                          <p:stCondLst>
                                            <p:cond delay="0"/>
                                          </p:stCondLst>
                                        </p:cTn>
                                        <p:tgtEl>
                                          <p:spTgt spid="38"/>
                                        </p:tgtEl>
                                      </p:cBhvr>
                                    </p:animEffect>
                                    <p:anim calcmode="lin" valueType="num">
                                      <p:cBhvr>
                                        <p:cTn id="127" dur="500" accel="50000">
                                          <p:stCondLst>
                                            <p:cond delay="0"/>
                                          </p:stCondLst>
                                        </p:cTn>
                                        <p:tgtEl>
                                          <p:spTgt spid="38"/>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38"/>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38"/>
                                        </p:tgtEl>
                                        <p:attrNameLst>
                                          <p:attrName>ppt_x</p:attrName>
                                        </p:attrNameLst>
                                      </p:cBhvr>
                                      <p:tavLst>
                                        <p:tav tm="0">
                                          <p:val>
                                            <p:strVal val="ppt_x"/>
                                          </p:val>
                                        </p:tav>
                                        <p:tav tm="100000">
                                          <p:val>
                                            <p:strVal val="ppt_x+.4"/>
                                          </p:val>
                                        </p:tav>
                                      </p:tavLst>
                                    </p:anim>
                                    <p:anim calcmode="lin" valueType="num">
                                      <p:cBhvr>
                                        <p:cTn id="130" dur="1000"/>
                                        <p:tgtEl>
                                          <p:spTgt spid="38"/>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38"/>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38"/>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38"/>
                                        </p:tgtEl>
                                        <p:attrNameLst>
                                          <p:attrName>style.rotation</p:attrName>
                                        </p:attrNameLst>
                                      </p:cBhvr>
                                      <p:tavLst>
                                        <p:tav tm="0">
                                          <p:val>
                                            <p:fltVal val="0"/>
                                          </p:val>
                                        </p:tav>
                                        <p:tav tm="100000">
                                          <p:val>
                                            <p:fltVal val="-90"/>
                                          </p:val>
                                        </p:tav>
                                      </p:tavLst>
                                    </p:anim>
                                    <p:set>
                                      <p:cBhvr>
                                        <p:cTn id="134" dur="1" fill="hold">
                                          <p:stCondLst>
                                            <p:cond delay="999"/>
                                          </p:stCondLst>
                                        </p:cTn>
                                        <p:tgtEl>
                                          <p:spTgt spid="38"/>
                                        </p:tgtEl>
                                        <p:attrNameLst>
                                          <p:attrName>style.visibility</p:attrName>
                                        </p:attrNameLst>
                                      </p:cBhvr>
                                      <p:to>
                                        <p:strVal val="hidden"/>
                                      </p:to>
                                    </p:set>
                                  </p:childTnLst>
                                </p:cTn>
                              </p:par>
                              <p:par>
                                <p:cTn id="135" presetID="25" presetClass="exit" presetSubtype="0" fill="hold" nodeType="withEffect">
                                  <p:stCondLst>
                                    <p:cond delay="0"/>
                                  </p:stCondLst>
                                  <p:childTnLst>
                                    <p:animEffect transition="out" filter="fade">
                                      <p:cBhvr>
                                        <p:cTn id="136" dur="1000" accel="50000">
                                          <p:stCondLst>
                                            <p:cond delay="0"/>
                                          </p:stCondLst>
                                        </p:cTn>
                                        <p:tgtEl>
                                          <p:spTgt spid="41"/>
                                        </p:tgtEl>
                                      </p:cBhvr>
                                    </p:animEffect>
                                    <p:anim calcmode="lin" valueType="num">
                                      <p:cBhvr>
                                        <p:cTn id="137" dur="500" accel="50000">
                                          <p:stCondLst>
                                            <p:cond delay="0"/>
                                          </p:stCondLst>
                                        </p:cTn>
                                        <p:tgtEl>
                                          <p:spTgt spid="41"/>
                                        </p:tgtEl>
                                        <p:attrNameLst>
                                          <p:attrName>ppt_y</p:attrName>
                                        </p:attrNameLst>
                                      </p:cBhvr>
                                      <p:tavLst>
                                        <p:tav tm="0">
                                          <p:val>
                                            <p:strVal val="ppt_y"/>
                                          </p:val>
                                        </p:tav>
                                        <p:tav tm="100000">
                                          <p:val>
                                            <p:strVal val="ppt_y+.1"/>
                                          </p:val>
                                        </p:tav>
                                      </p:tavLst>
                                    </p:anim>
                                    <p:anim calcmode="lin" valueType="num">
                                      <p:cBhvr>
                                        <p:cTn id="138" dur="500" decel="50000">
                                          <p:stCondLst>
                                            <p:cond delay="500"/>
                                          </p:stCondLst>
                                        </p:cTn>
                                        <p:tgtEl>
                                          <p:spTgt spid="41"/>
                                        </p:tgtEl>
                                        <p:attrNameLst>
                                          <p:attrName>ppt_y</p:attrName>
                                        </p:attrNameLst>
                                      </p:cBhvr>
                                      <p:tavLst>
                                        <p:tav tm="0">
                                          <p:val>
                                            <p:strVal val="ppt_y"/>
                                          </p:val>
                                        </p:tav>
                                        <p:tav tm="100000">
                                          <p:val>
                                            <p:strVal val="ppt_y-.1"/>
                                          </p:val>
                                        </p:tav>
                                      </p:tavLst>
                                    </p:anim>
                                    <p:anim calcmode="lin" valueType="num">
                                      <p:cBhvr>
                                        <p:cTn id="139" dur="500" accel="50000">
                                          <p:stCondLst>
                                            <p:cond delay="500"/>
                                          </p:stCondLst>
                                        </p:cTn>
                                        <p:tgtEl>
                                          <p:spTgt spid="41"/>
                                        </p:tgtEl>
                                        <p:attrNameLst>
                                          <p:attrName>ppt_x</p:attrName>
                                        </p:attrNameLst>
                                      </p:cBhvr>
                                      <p:tavLst>
                                        <p:tav tm="0">
                                          <p:val>
                                            <p:strVal val="ppt_x"/>
                                          </p:val>
                                        </p:tav>
                                        <p:tav tm="100000">
                                          <p:val>
                                            <p:strVal val="ppt_x+.4"/>
                                          </p:val>
                                        </p:tav>
                                      </p:tavLst>
                                    </p:anim>
                                    <p:anim calcmode="lin" valueType="num">
                                      <p:cBhvr>
                                        <p:cTn id="140" dur="1000"/>
                                        <p:tgtEl>
                                          <p:spTgt spid="41"/>
                                        </p:tgtEl>
                                        <p:attrNameLst>
                                          <p:attrName>ppt_h</p:attrName>
                                        </p:attrNameLst>
                                      </p:cBhvr>
                                      <p:tavLst>
                                        <p:tav tm="0">
                                          <p:val>
                                            <p:strVal val="ppt_h"/>
                                          </p:val>
                                        </p:tav>
                                        <p:tav tm="100000">
                                          <p:val>
                                            <p:strVal val="ppt_h"/>
                                          </p:val>
                                        </p:tav>
                                      </p:tavLst>
                                    </p:anim>
                                    <p:anim calcmode="lin" valueType="num">
                                      <p:cBhvr>
                                        <p:cTn id="141" dur="500" accel="50000">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42" dur="500" decel="50000">
                                          <p:stCondLst>
                                            <p:cond delay="500"/>
                                          </p:stCondLst>
                                        </p:cTn>
                                        <p:tgtEl>
                                          <p:spTgt spid="41"/>
                                        </p:tgtEl>
                                        <p:attrNameLst>
                                          <p:attrName>ppt_w</p:attrName>
                                        </p:attrNameLst>
                                      </p:cBhvr>
                                      <p:tavLst>
                                        <p:tav tm="0">
                                          <p:val>
                                            <p:strVal val="ppt_w"/>
                                          </p:val>
                                        </p:tav>
                                        <p:tav tm="100000">
                                          <p:val>
                                            <p:strVal val="ppt_w/.05"/>
                                          </p:val>
                                        </p:tav>
                                      </p:tavLst>
                                    </p:anim>
                                    <p:anim calcmode="lin" valueType="num">
                                      <p:cBhvr>
                                        <p:cTn id="143" dur="500" accel="50000">
                                          <p:stCondLst>
                                            <p:cond delay="500"/>
                                          </p:stCondLst>
                                        </p:cTn>
                                        <p:tgtEl>
                                          <p:spTgt spid="41"/>
                                        </p:tgtEl>
                                        <p:attrNameLst>
                                          <p:attrName>style.rotation</p:attrName>
                                        </p:attrNameLst>
                                      </p:cBhvr>
                                      <p:tavLst>
                                        <p:tav tm="0">
                                          <p:val>
                                            <p:fltVal val="0"/>
                                          </p:val>
                                        </p:tav>
                                        <p:tav tm="100000">
                                          <p:val>
                                            <p:fltVal val="-90"/>
                                          </p:val>
                                        </p:tav>
                                      </p:tavLst>
                                    </p:anim>
                                    <p:set>
                                      <p:cBhvr>
                                        <p:cTn id="144" dur="1" fill="hold">
                                          <p:stCondLst>
                                            <p:cond delay="999"/>
                                          </p:stCondLst>
                                        </p:cTn>
                                        <p:tgtEl>
                                          <p:spTgt spid="41"/>
                                        </p:tgtEl>
                                        <p:attrNameLst>
                                          <p:attrName>style.visibility</p:attrName>
                                        </p:attrNameLst>
                                      </p:cBhvr>
                                      <p:to>
                                        <p:strVal val="hidden"/>
                                      </p:to>
                                    </p:set>
                                  </p:childTnLst>
                                </p:cTn>
                              </p:par>
                              <p:par>
                                <p:cTn id="145" presetID="25" presetClass="exit" presetSubtype="0" fill="hold" nodeType="withEffect">
                                  <p:stCondLst>
                                    <p:cond delay="0"/>
                                  </p:stCondLst>
                                  <p:childTnLst>
                                    <p:animEffect transition="out" filter="fade">
                                      <p:cBhvr>
                                        <p:cTn id="146" dur="1000" accel="50000">
                                          <p:stCondLst>
                                            <p:cond delay="0"/>
                                          </p:stCondLst>
                                        </p:cTn>
                                        <p:tgtEl>
                                          <p:spTgt spid="44"/>
                                        </p:tgtEl>
                                      </p:cBhvr>
                                    </p:animEffect>
                                    <p:anim calcmode="lin" valueType="num">
                                      <p:cBhvr>
                                        <p:cTn id="147" dur="500" accel="50000">
                                          <p:stCondLst>
                                            <p:cond delay="0"/>
                                          </p:stCondLst>
                                        </p:cTn>
                                        <p:tgtEl>
                                          <p:spTgt spid="44"/>
                                        </p:tgtEl>
                                        <p:attrNameLst>
                                          <p:attrName>ppt_y</p:attrName>
                                        </p:attrNameLst>
                                      </p:cBhvr>
                                      <p:tavLst>
                                        <p:tav tm="0">
                                          <p:val>
                                            <p:strVal val="ppt_y"/>
                                          </p:val>
                                        </p:tav>
                                        <p:tav tm="100000">
                                          <p:val>
                                            <p:strVal val="ppt_y+.1"/>
                                          </p:val>
                                        </p:tav>
                                      </p:tavLst>
                                    </p:anim>
                                    <p:anim calcmode="lin" valueType="num">
                                      <p:cBhvr>
                                        <p:cTn id="148" dur="500" decel="50000">
                                          <p:stCondLst>
                                            <p:cond delay="500"/>
                                          </p:stCondLst>
                                        </p:cTn>
                                        <p:tgtEl>
                                          <p:spTgt spid="44"/>
                                        </p:tgtEl>
                                        <p:attrNameLst>
                                          <p:attrName>ppt_y</p:attrName>
                                        </p:attrNameLst>
                                      </p:cBhvr>
                                      <p:tavLst>
                                        <p:tav tm="0">
                                          <p:val>
                                            <p:strVal val="ppt_y"/>
                                          </p:val>
                                        </p:tav>
                                        <p:tav tm="100000">
                                          <p:val>
                                            <p:strVal val="ppt_y-.1"/>
                                          </p:val>
                                        </p:tav>
                                      </p:tavLst>
                                    </p:anim>
                                    <p:anim calcmode="lin" valueType="num">
                                      <p:cBhvr>
                                        <p:cTn id="149" dur="500" accel="50000">
                                          <p:stCondLst>
                                            <p:cond delay="500"/>
                                          </p:stCondLst>
                                        </p:cTn>
                                        <p:tgtEl>
                                          <p:spTgt spid="44"/>
                                        </p:tgtEl>
                                        <p:attrNameLst>
                                          <p:attrName>ppt_x</p:attrName>
                                        </p:attrNameLst>
                                      </p:cBhvr>
                                      <p:tavLst>
                                        <p:tav tm="0">
                                          <p:val>
                                            <p:strVal val="ppt_x"/>
                                          </p:val>
                                        </p:tav>
                                        <p:tav tm="100000">
                                          <p:val>
                                            <p:strVal val="ppt_x+.4"/>
                                          </p:val>
                                        </p:tav>
                                      </p:tavLst>
                                    </p:anim>
                                    <p:anim calcmode="lin" valueType="num">
                                      <p:cBhvr>
                                        <p:cTn id="150" dur="1000"/>
                                        <p:tgtEl>
                                          <p:spTgt spid="44"/>
                                        </p:tgtEl>
                                        <p:attrNameLst>
                                          <p:attrName>ppt_h</p:attrName>
                                        </p:attrNameLst>
                                      </p:cBhvr>
                                      <p:tavLst>
                                        <p:tav tm="0">
                                          <p:val>
                                            <p:strVal val="ppt_h"/>
                                          </p:val>
                                        </p:tav>
                                        <p:tav tm="100000">
                                          <p:val>
                                            <p:strVal val="ppt_h"/>
                                          </p:val>
                                        </p:tav>
                                      </p:tavLst>
                                    </p:anim>
                                    <p:anim calcmode="lin" valueType="num">
                                      <p:cBhvr>
                                        <p:cTn id="151" dur="500" accel="50000">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52" dur="500" decel="50000">
                                          <p:stCondLst>
                                            <p:cond delay="500"/>
                                          </p:stCondLst>
                                        </p:cTn>
                                        <p:tgtEl>
                                          <p:spTgt spid="44"/>
                                        </p:tgtEl>
                                        <p:attrNameLst>
                                          <p:attrName>ppt_w</p:attrName>
                                        </p:attrNameLst>
                                      </p:cBhvr>
                                      <p:tavLst>
                                        <p:tav tm="0">
                                          <p:val>
                                            <p:strVal val="ppt_w"/>
                                          </p:val>
                                        </p:tav>
                                        <p:tav tm="100000">
                                          <p:val>
                                            <p:strVal val="ppt_w/.05"/>
                                          </p:val>
                                        </p:tav>
                                      </p:tavLst>
                                    </p:anim>
                                    <p:anim calcmode="lin" valueType="num">
                                      <p:cBhvr>
                                        <p:cTn id="153" dur="500" accel="50000">
                                          <p:stCondLst>
                                            <p:cond delay="500"/>
                                          </p:stCondLst>
                                        </p:cTn>
                                        <p:tgtEl>
                                          <p:spTgt spid="44"/>
                                        </p:tgtEl>
                                        <p:attrNameLst>
                                          <p:attrName>style.rotation</p:attrName>
                                        </p:attrNameLst>
                                      </p:cBhvr>
                                      <p:tavLst>
                                        <p:tav tm="0">
                                          <p:val>
                                            <p:fltVal val="0"/>
                                          </p:val>
                                        </p:tav>
                                        <p:tav tm="100000">
                                          <p:val>
                                            <p:fltVal val="-90"/>
                                          </p:val>
                                        </p:tav>
                                      </p:tavLst>
                                    </p:anim>
                                    <p:set>
                                      <p:cBhvr>
                                        <p:cTn id="154" dur="1" fill="hold">
                                          <p:stCondLst>
                                            <p:cond delay="999"/>
                                          </p:stCondLst>
                                        </p:cTn>
                                        <p:tgtEl>
                                          <p:spTgt spid="44"/>
                                        </p:tgtEl>
                                        <p:attrNameLst>
                                          <p:attrName>style.visibility</p:attrName>
                                        </p:attrNameLst>
                                      </p:cBhvr>
                                      <p:to>
                                        <p:strVal val="hidden"/>
                                      </p:to>
                                    </p:set>
                                  </p:childTnLst>
                                </p:cTn>
                              </p:par>
                              <p:par>
                                <p:cTn id="155" presetID="25" presetClass="exit" presetSubtype="0" fill="hold" nodeType="withEffect">
                                  <p:stCondLst>
                                    <p:cond delay="0"/>
                                  </p:stCondLst>
                                  <p:childTnLst>
                                    <p:animEffect transition="out" filter="fade">
                                      <p:cBhvr>
                                        <p:cTn id="156" dur="1000" accel="50000">
                                          <p:stCondLst>
                                            <p:cond delay="0"/>
                                          </p:stCondLst>
                                        </p:cTn>
                                        <p:tgtEl>
                                          <p:spTgt spid="47"/>
                                        </p:tgtEl>
                                      </p:cBhvr>
                                    </p:animEffect>
                                    <p:anim calcmode="lin" valueType="num">
                                      <p:cBhvr>
                                        <p:cTn id="157" dur="500" accel="50000">
                                          <p:stCondLst>
                                            <p:cond delay="0"/>
                                          </p:stCondLst>
                                        </p:cTn>
                                        <p:tgtEl>
                                          <p:spTgt spid="47"/>
                                        </p:tgtEl>
                                        <p:attrNameLst>
                                          <p:attrName>ppt_y</p:attrName>
                                        </p:attrNameLst>
                                      </p:cBhvr>
                                      <p:tavLst>
                                        <p:tav tm="0">
                                          <p:val>
                                            <p:strVal val="ppt_y"/>
                                          </p:val>
                                        </p:tav>
                                        <p:tav tm="100000">
                                          <p:val>
                                            <p:strVal val="ppt_y+.1"/>
                                          </p:val>
                                        </p:tav>
                                      </p:tavLst>
                                    </p:anim>
                                    <p:anim calcmode="lin" valueType="num">
                                      <p:cBhvr>
                                        <p:cTn id="158" dur="500" decel="50000">
                                          <p:stCondLst>
                                            <p:cond delay="500"/>
                                          </p:stCondLst>
                                        </p:cTn>
                                        <p:tgtEl>
                                          <p:spTgt spid="47"/>
                                        </p:tgtEl>
                                        <p:attrNameLst>
                                          <p:attrName>ppt_y</p:attrName>
                                        </p:attrNameLst>
                                      </p:cBhvr>
                                      <p:tavLst>
                                        <p:tav tm="0">
                                          <p:val>
                                            <p:strVal val="ppt_y"/>
                                          </p:val>
                                        </p:tav>
                                        <p:tav tm="100000">
                                          <p:val>
                                            <p:strVal val="ppt_y-.1"/>
                                          </p:val>
                                        </p:tav>
                                      </p:tavLst>
                                    </p:anim>
                                    <p:anim calcmode="lin" valueType="num">
                                      <p:cBhvr>
                                        <p:cTn id="159" dur="500" accel="50000">
                                          <p:stCondLst>
                                            <p:cond delay="500"/>
                                          </p:stCondLst>
                                        </p:cTn>
                                        <p:tgtEl>
                                          <p:spTgt spid="47"/>
                                        </p:tgtEl>
                                        <p:attrNameLst>
                                          <p:attrName>ppt_x</p:attrName>
                                        </p:attrNameLst>
                                      </p:cBhvr>
                                      <p:tavLst>
                                        <p:tav tm="0">
                                          <p:val>
                                            <p:strVal val="ppt_x"/>
                                          </p:val>
                                        </p:tav>
                                        <p:tav tm="100000">
                                          <p:val>
                                            <p:strVal val="ppt_x+.4"/>
                                          </p:val>
                                        </p:tav>
                                      </p:tavLst>
                                    </p:anim>
                                    <p:anim calcmode="lin" valueType="num">
                                      <p:cBhvr>
                                        <p:cTn id="160" dur="1000"/>
                                        <p:tgtEl>
                                          <p:spTgt spid="47"/>
                                        </p:tgtEl>
                                        <p:attrNameLst>
                                          <p:attrName>ppt_h</p:attrName>
                                        </p:attrNameLst>
                                      </p:cBhvr>
                                      <p:tavLst>
                                        <p:tav tm="0">
                                          <p:val>
                                            <p:strVal val="ppt_h"/>
                                          </p:val>
                                        </p:tav>
                                        <p:tav tm="100000">
                                          <p:val>
                                            <p:strVal val="ppt_h"/>
                                          </p:val>
                                        </p:tav>
                                      </p:tavLst>
                                    </p:anim>
                                    <p:anim calcmode="lin" valueType="num">
                                      <p:cBhvr>
                                        <p:cTn id="161" dur="500" accel="50000">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62" dur="500" decel="50000">
                                          <p:stCondLst>
                                            <p:cond delay="500"/>
                                          </p:stCondLst>
                                        </p:cTn>
                                        <p:tgtEl>
                                          <p:spTgt spid="47"/>
                                        </p:tgtEl>
                                        <p:attrNameLst>
                                          <p:attrName>ppt_w</p:attrName>
                                        </p:attrNameLst>
                                      </p:cBhvr>
                                      <p:tavLst>
                                        <p:tav tm="0">
                                          <p:val>
                                            <p:strVal val="ppt_w"/>
                                          </p:val>
                                        </p:tav>
                                        <p:tav tm="100000">
                                          <p:val>
                                            <p:strVal val="ppt_w/.05"/>
                                          </p:val>
                                        </p:tav>
                                      </p:tavLst>
                                    </p:anim>
                                    <p:anim calcmode="lin" valueType="num">
                                      <p:cBhvr>
                                        <p:cTn id="163" dur="500" accel="50000">
                                          <p:stCondLst>
                                            <p:cond delay="500"/>
                                          </p:stCondLst>
                                        </p:cTn>
                                        <p:tgtEl>
                                          <p:spTgt spid="47"/>
                                        </p:tgtEl>
                                        <p:attrNameLst>
                                          <p:attrName>style.rotation</p:attrName>
                                        </p:attrNameLst>
                                      </p:cBhvr>
                                      <p:tavLst>
                                        <p:tav tm="0">
                                          <p:val>
                                            <p:fltVal val="0"/>
                                          </p:val>
                                        </p:tav>
                                        <p:tav tm="100000">
                                          <p:val>
                                            <p:fltVal val="-90"/>
                                          </p:val>
                                        </p:tav>
                                      </p:tavLst>
                                    </p:anim>
                                    <p:set>
                                      <p:cBhvr>
                                        <p:cTn id="164" dur="1" fill="hold">
                                          <p:stCondLst>
                                            <p:cond delay="999"/>
                                          </p:stCondLst>
                                        </p:cTn>
                                        <p:tgtEl>
                                          <p:spTgt spid="47"/>
                                        </p:tgtEl>
                                        <p:attrNameLst>
                                          <p:attrName>style.visibility</p:attrName>
                                        </p:attrNameLst>
                                      </p:cBhvr>
                                      <p:to>
                                        <p:strVal val="hidden"/>
                                      </p:to>
                                    </p:set>
                                  </p:childTnLst>
                                </p:cTn>
                              </p:par>
                              <p:par>
                                <p:cTn id="165" presetID="25" presetClass="exit" presetSubtype="0" fill="hold" nodeType="withEffect">
                                  <p:stCondLst>
                                    <p:cond delay="0"/>
                                  </p:stCondLst>
                                  <p:childTnLst>
                                    <p:animEffect transition="out" filter="fade">
                                      <p:cBhvr>
                                        <p:cTn id="166" dur="1000" accel="50000">
                                          <p:stCondLst>
                                            <p:cond delay="0"/>
                                          </p:stCondLst>
                                        </p:cTn>
                                        <p:tgtEl>
                                          <p:spTgt spid="50"/>
                                        </p:tgtEl>
                                      </p:cBhvr>
                                    </p:animEffect>
                                    <p:anim calcmode="lin" valueType="num">
                                      <p:cBhvr>
                                        <p:cTn id="167" dur="500" accel="50000">
                                          <p:stCondLst>
                                            <p:cond delay="0"/>
                                          </p:stCondLst>
                                        </p:cTn>
                                        <p:tgtEl>
                                          <p:spTgt spid="50"/>
                                        </p:tgtEl>
                                        <p:attrNameLst>
                                          <p:attrName>ppt_y</p:attrName>
                                        </p:attrNameLst>
                                      </p:cBhvr>
                                      <p:tavLst>
                                        <p:tav tm="0">
                                          <p:val>
                                            <p:strVal val="ppt_y"/>
                                          </p:val>
                                        </p:tav>
                                        <p:tav tm="100000">
                                          <p:val>
                                            <p:strVal val="ppt_y+.1"/>
                                          </p:val>
                                        </p:tav>
                                      </p:tavLst>
                                    </p:anim>
                                    <p:anim calcmode="lin" valueType="num">
                                      <p:cBhvr>
                                        <p:cTn id="168" dur="500" decel="50000">
                                          <p:stCondLst>
                                            <p:cond delay="500"/>
                                          </p:stCondLst>
                                        </p:cTn>
                                        <p:tgtEl>
                                          <p:spTgt spid="50"/>
                                        </p:tgtEl>
                                        <p:attrNameLst>
                                          <p:attrName>ppt_y</p:attrName>
                                        </p:attrNameLst>
                                      </p:cBhvr>
                                      <p:tavLst>
                                        <p:tav tm="0">
                                          <p:val>
                                            <p:strVal val="ppt_y"/>
                                          </p:val>
                                        </p:tav>
                                        <p:tav tm="100000">
                                          <p:val>
                                            <p:strVal val="ppt_y-.1"/>
                                          </p:val>
                                        </p:tav>
                                      </p:tavLst>
                                    </p:anim>
                                    <p:anim calcmode="lin" valueType="num">
                                      <p:cBhvr>
                                        <p:cTn id="169" dur="500" accel="50000">
                                          <p:stCondLst>
                                            <p:cond delay="500"/>
                                          </p:stCondLst>
                                        </p:cTn>
                                        <p:tgtEl>
                                          <p:spTgt spid="50"/>
                                        </p:tgtEl>
                                        <p:attrNameLst>
                                          <p:attrName>ppt_x</p:attrName>
                                        </p:attrNameLst>
                                      </p:cBhvr>
                                      <p:tavLst>
                                        <p:tav tm="0">
                                          <p:val>
                                            <p:strVal val="ppt_x"/>
                                          </p:val>
                                        </p:tav>
                                        <p:tav tm="100000">
                                          <p:val>
                                            <p:strVal val="ppt_x+.4"/>
                                          </p:val>
                                        </p:tav>
                                      </p:tavLst>
                                    </p:anim>
                                    <p:anim calcmode="lin" valueType="num">
                                      <p:cBhvr>
                                        <p:cTn id="170" dur="1000"/>
                                        <p:tgtEl>
                                          <p:spTgt spid="50"/>
                                        </p:tgtEl>
                                        <p:attrNameLst>
                                          <p:attrName>ppt_h</p:attrName>
                                        </p:attrNameLst>
                                      </p:cBhvr>
                                      <p:tavLst>
                                        <p:tav tm="0">
                                          <p:val>
                                            <p:strVal val="ppt_h"/>
                                          </p:val>
                                        </p:tav>
                                        <p:tav tm="100000">
                                          <p:val>
                                            <p:strVal val="ppt_h"/>
                                          </p:val>
                                        </p:tav>
                                      </p:tavLst>
                                    </p:anim>
                                    <p:anim calcmode="lin" valueType="num">
                                      <p:cBhvr>
                                        <p:cTn id="171" dur="500" accel="50000">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172" dur="500" decel="50000">
                                          <p:stCondLst>
                                            <p:cond delay="500"/>
                                          </p:stCondLst>
                                        </p:cTn>
                                        <p:tgtEl>
                                          <p:spTgt spid="50"/>
                                        </p:tgtEl>
                                        <p:attrNameLst>
                                          <p:attrName>ppt_w</p:attrName>
                                        </p:attrNameLst>
                                      </p:cBhvr>
                                      <p:tavLst>
                                        <p:tav tm="0">
                                          <p:val>
                                            <p:strVal val="ppt_w"/>
                                          </p:val>
                                        </p:tav>
                                        <p:tav tm="100000">
                                          <p:val>
                                            <p:strVal val="ppt_w/.05"/>
                                          </p:val>
                                        </p:tav>
                                      </p:tavLst>
                                    </p:anim>
                                    <p:anim calcmode="lin" valueType="num">
                                      <p:cBhvr>
                                        <p:cTn id="173" dur="500" accel="50000">
                                          <p:stCondLst>
                                            <p:cond delay="500"/>
                                          </p:stCondLst>
                                        </p:cTn>
                                        <p:tgtEl>
                                          <p:spTgt spid="50"/>
                                        </p:tgtEl>
                                        <p:attrNameLst>
                                          <p:attrName>style.rotation</p:attrName>
                                        </p:attrNameLst>
                                      </p:cBhvr>
                                      <p:tavLst>
                                        <p:tav tm="0">
                                          <p:val>
                                            <p:fltVal val="0"/>
                                          </p:val>
                                        </p:tav>
                                        <p:tav tm="100000">
                                          <p:val>
                                            <p:fltVal val="-90"/>
                                          </p:val>
                                        </p:tav>
                                      </p:tavLst>
                                    </p:anim>
                                    <p:set>
                                      <p:cBhvr>
                                        <p:cTn id="174" dur="1" fill="hold">
                                          <p:stCondLst>
                                            <p:cond delay="999"/>
                                          </p:stCondLst>
                                        </p:cTn>
                                        <p:tgtEl>
                                          <p:spTgt spid="50"/>
                                        </p:tgtEl>
                                        <p:attrNameLst>
                                          <p:attrName>style.visibility</p:attrName>
                                        </p:attrNameLst>
                                      </p:cBhvr>
                                      <p:to>
                                        <p:strVal val="hidden"/>
                                      </p:to>
                                    </p:set>
                                  </p:childTnLst>
                                </p:cTn>
                              </p:par>
                              <p:par>
                                <p:cTn id="175" presetID="25" presetClass="exit" presetSubtype="0" fill="hold" nodeType="withEffect">
                                  <p:stCondLst>
                                    <p:cond delay="0"/>
                                  </p:stCondLst>
                                  <p:childTnLst>
                                    <p:animEffect transition="out" filter="fade">
                                      <p:cBhvr>
                                        <p:cTn id="176" dur="1000" accel="50000">
                                          <p:stCondLst>
                                            <p:cond delay="0"/>
                                          </p:stCondLst>
                                        </p:cTn>
                                        <p:tgtEl>
                                          <p:spTgt spid="53"/>
                                        </p:tgtEl>
                                      </p:cBhvr>
                                    </p:animEffect>
                                    <p:anim calcmode="lin" valueType="num">
                                      <p:cBhvr>
                                        <p:cTn id="177" dur="500" accel="50000">
                                          <p:stCondLst>
                                            <p:cond delay="0"/>
                                          </p:stCondLst>
                                        </p:cTn>
                                        <p:tgtEl>
                                          <p:spTgt spid="53"/>
                                        </p:tgtEl>
                                        <p:attrNameLst>
                                          <p:attrName>ppt_y</p:attrName>
                                        </p:attrNameLst>
                                      </p:cBhvr>
                                      <p:tavLst>
                                        <p:tav tm="0">
                                          <p:val>
                                            <p:strVal val="ppt_y"/>
                                          </p:val>
                                        </p:tav>
                                        <p:tav tm="100000">
                                          <p:val>
                                            <p:strVal val="ppt_y+.1"/>
                                          </p:val>
                                        </p:tav>
                                      </p:tavLst>
                                    </p:anim>
                                    <p:anim calcmode="lin" valueType="num">
                                      <p:cBhvr>
                                        <p:cTn id="178" dur="500" decel="50000">
                                          <p:stCondLst>
                                            <p:cond delay="500"/>
                                          </p:stCondLst>
                                        </p:cTn>
                                        <p:tgtEl>
                                          <p:spTgt spid="53"/>
                                        </p:tgtEl>
                                        <p:attrNameLst>
                                          <p:attrName>ppt_y</p:attrName>
                                        </p:attrNameLst>
                                      </p:cBhvr>
                                      <p:tavLst>
                                        <p:tav tm="0">
                                          <p:val>
                                            <p:strVal val="ppt_y"/>
                                          </p:val>
                                        </p:tav>
                                        <p:tav tm="100000">
                                          <p:val>
                                            <p:strVal val="ppt_y-.1"/>
                                          </p:val>
                                        </p:tav>
                                      </p:tavLst>
                                    </p:anim>
                                    <p:anim calcmode="lin" valueType="num">
                                      <p:cBhvr>
                                        <p:cTn id="179" dur="500" accel="50000">
                                          <p:stCondLst>
                                            <p:cond delay="500"/>
                                          </p:stCondLst>
                                        </p:cTn>
                                        <p:tgtEl>
                                          <p:spTgt spid="53"/>
                                        </p:tgtEl>
                                        <p:attrNameLst>
                                          <p:attrName>ppt_x</p:attrName>
                                        </p:attrNameLst>
                                      </p:cBhvr>
                                      <p:tavLst>
                                        <p:tav tm="0">
                                          <p:val>
                                            <p:strVal val="ppt_x"/>
                                          </p:val>
                                        </p:tav>
                                        <p:tav tm="100000">
                                          <p:val>
                                            <p:strVal val="ppt_x+.4"/>
                                          </p:val>
                                        </p:tav>
                                      </p:tavLst>
                                    </p:anim>
                                    <p:anim calcmode="lin" valueType="num">
                                      <p:cBhvr>
                                        <p:cTn id="180" dur="1000"/>
                                        <p:tgtEl>
                                          <p:spTgt spid="53"/>
                                        </p:tgtEl>
                                        <p:attrNameLst>
                                          <p:attrName>ppt_h</p:attrName>
                                        </p:attrNameLst>
                                      </p:cBhvr>
                                      <p:tavLst>
                                        <p:tav tm="0">
                                          <p:val>
                                            <p:strVal val="ppt_h"/>
                                          </p:val>
                                        </p:tav>
                                        <p:tav tm="100000">
                                          <p:val>
                                            <p:strVal val="ppt_h"/>
                                          </p:val>
                                        </p:tav>
                                      </p:tavLst>
                                    </p:anim>
                                    <p:anim calcmode="lin" valueType="num">
                                      <p:cBhvr>
                                        <p:cTn id="181" dur="500" accel="50000">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182" dur="500" decel="50000">
                                          <p:stCondLst>
                                            <p:cond delay="500"/>
                                          </p:stCondLst>
                                        </p:cTn>
                                        <p:tgtEl>
                                          <p:spTgt spid="53"/>
                                        </p:tgtEl>
                                        <p:attrNameLst>
                                          <p:attrName>ppt_w</p:attrName>
                                        </p:attrNameLst>
                                      </p:cBhvr>
                                      <p:tavLst>
                                        <p:tav tm="0">
                                          <p:val>
                                            <p:strVal val="ppt_w"/>
                                          </p:val>
                                        </p:tav>
                                        <p:tav tm="100000">
                                          <p:val>
                                            <p:strVal val="ppt_w/.05"/>
                                          </p:val>
                                        </p:tav>
                                      </p:tavLst>
                                    </p:anim>
                                    <p:anim calcmode="lin" valueType="num">
                                      <p:cBhvr>
                                        <p:cTn id="183" dur="500" accel="50000">
                                          <p:stCondLst>
                                            <p:cond delay="500"/>
                                          </p:stCondLst>
                                        </p:cTn>
                                        <p:tgtEl>
                                          <p:spTgt spid="53"/>
                                        </p:tgtEl>
                                        <p:attrNameLst>
                                          <p:attrName>style.rotation</p:attrName>
                                        </p:attrNameLst>
                                      </p:cBhvr>
                                      <p:tavLst>
                                        <p:tav tm="0">
                                          <p:val>
                                            <p:fltVal val="0"/>
                                          </p:val>
                                        </p:tav>
                                        <p:tav tm="100000">
                                          <p:val>
                                            <p:fltVal val="-90"/>
                                          </p:val>
                                        </p:tav>
                                      </p:tavLst>
                                    </p:anim>
                                    <p:set>
                                      <p:cBhvr>
                                        <p:cTn id="184" dur="1" fill="hold">
                                          <p:stCondLst>
                                            <p:cond delay="999"/>
                                          </p:stCondLst>
                                        </p:cTn>
                                        <p:tgtEl>
                                          <p:spTgt spid="53"/>
                                        </p:tgtEl>
                                        <p:attrNameLst>
                                          <p:attrName>style.visibility</p:attrName>
                                        </p:attrNameLst>
                                      </p:cBhvr>
                                      <p:to>
                                        <p:strVal val="hidden"/>
                                      </p:to>
                                    </p:set>
                                  </p:childTnLst>
                                </p:cTn>
                              </p:par>
                              <p:par>
                                <p:cTn id="185" presetID="25" presetClass="exit" presetSubtype="0" fill="hold" nodeType="withEffect">
                                  <p:stCondLst>
                                    <p:cond delay="0"/>
                                  </p:stCondLst>
                                  <p:childTnLst>
                                    <p:animEffect transition="out" filter="fade">
                                      <p:cBhvr>
                                        <p:cTn id="186" dur="1000" accel="50000">
                                          <p:stCondLst>
                                            <p:cond delay="0"/>
                                          </p:stCondLst>
                                        </p:cTn>
                                        <p:tgtEl>
                                          <p:spTgt spid="56"/>
                                        </p:tgtEl>
                                      </p:cBhvr>
                                    </p:animEffect>
                                    <p:anim calcmode="lin" valueType="num">
                                      <p:cBhvr>
                                        <p:cTn id="187" dur="500" accel="50000">
                                          <p:stCondLst>
                                            <p:cond delay="0"/>
                                          </p:stCondLst>
                                        </p:cTn>
                                        <p:tgtEl>
                                          <p:spTgt spid="56"/>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56"/>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56"/>
                                        </p:tgtEl>
                                        <p:attrNameLst>
                                          <p:attrName>ppt_x</p:attrName>
                                        </p:attrNameLst>
                                      </p:cBhvr>
                                      <p:tavLst>
                                        <p:tav tm="0">
                                          <p:val>
                                            <p:strVal val="ppt_x"/>
                                          </p:val>
                                        </p:tav>
                                        <p:tav tm="100000">
                                          <p:val>
                                            <p:strVal val="ppt_x+.4"/>
                                          </p:val>
                                        </p:tav>
                                      </p:tavLst>
                                    </p:anim>
                                    <p:anim calcmode="lin" valueType="num">
                                      <p:cBhvr>
                                        <p:cTn id="190" dur="1000"/>
                                        <p:tgtEl>
                                          <p:spTgt spid="56"/>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56"/>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56"/>
                                        </p:tgtEl>
                                        <p:attrNameLst>
                                          <p:attrName>style.rotation</p:attrName>
                                        </p:attrNameLst>
                                      </p:cBhvr>
                                      <p:tavLst>
                                        <p:tav tm="0">
                                          <p:val>
                                            <p:fltVal val="0"/>
                                          </p:val>
                                        </p:tav>
                                        <p:tav tm="100000">
                                          <p:val>
                                            <p:fltVal val="-90"/>
                                          </p:val>
                                        </p:tav>
                                      </p:tavLst>
                                    </p:anim>
                                    <p:set>
                                      <p:cBhvr>
                                        <p:cTn id="194" dur="1" fill="hold">
                                          <p:stCondLst>
                                            <p:cond delay="999"/>
                                          </p:stCondLst>
                                        </p:cTn>
                                        <p:tgtEl>
                                          <p:spTgt spid="56"/>
                                        </p:tgtEl>
                                        <p:attrNameLst>
                                          <p:attrName>style.visibility</p:attrName>
                                        </p:attrNameLst>
                                      </p:cBhvr>
                                      <p:to>
                                        <p:strVal val="hidden"/>
                                      </p:to>
                                    </p:set>
                                  </p:childTnLst>
                                </p:cTn>
                              </p:par>
                              <p:par>
                                <p:cTn id="195" presetID="25" presetClass="exit" presetSubtype="0" fill="hold" nodeType="withEffect">
                                  <p:stCondLst>
                                    <p:cond delay="0"/>
                                  </p:stCondLst>
                                  <p:childTnLst>
                                    <p:animEffect transition="out" filter="fade">
                                      <p:cBhvr>
                                        <p:cTn id="196" dur="1000" accel="50000">
                                          <p:stCondLst>
                                            <p:cond delay="0"/>
                                          </p:stCondLst>
                                        </p:cTn>
                                        <p:tgtEl>
                                          <p:spTgt spid="59"/>
                                        </p:tgtEl>
                                      </p:cBhvr>
                                    </p:animEffect>
                                    <p:anim calcmode="lin" valueType="num">
                                      <p:cBhvr>
                                        <p:cTn id="197" dur="500" accel="50000">
                                          <p:stCondLst>
                                            <p:cond delay="0"/>
                                          </p:stCondLst>
                                        </p:cTn>
                                        <p:tgtEl>
                                          <p:spTgt spid="59"/>
                                        </p:tgtEl>
                                        <p:attrNameLst>
                                          <p:attrName>ppt_y</p:attrName>
                                        </p:attrNameLst>
                                      </p:cBhvr>
                                      <p:tavLst>
                                        <p:tav tm="0">
                                          <p:val>
                                            <p:strVal val="ppt_y"/>
                                          </p:val>
                                        </p:tav>
                                        <p:tav tm="100000">
                                          <p:val>
                                            <p:strVal val="ppt_y+.1"/>
                                          </p:val>
                                        </p:tav>
                                      </p:tavLst>
                                    </p:anim>
                                    <p:anim calcmode="lin" valueType="num">
                                      <p:cBhvr>
                                        <p:cTn id="198" dur="500" decel="50000">
                                          <p:stCondLst>
                                            <p:cond delay="500"/>
                                          </p:stCondLst>
                                        </p:cTn>
                                        <p:tgtEl>
                                          <p:spTgt spid="59"/>
                                        </p:tgtEl>
                                        <p:attrNameLst>
                                          <p:attrName>ppt_y</p:attrName>
                                        </p:attrNameLst>
                                      </p:cBhvr>
                                      <p:tavLst>
                                        <p:tav tm="0">
                                          <p:val>
                                            <p:strVal val="ppt_y"/>
                                          </p:val>
                                        </p:tav>
                                        <p:tav tm="100000">
                                          <p:val>
                                            <p:strVal val="ppt_y-.1"/>
                                          </p:val>
                                        </p:tav>
                                      </p:tavLst>
                                    </p:anim>
                                    <p:anim calcmode="lin" valueType="num">
                                      <p:cBhvr>
                                        <p:cTn id="199" dur="500" accel="50000">
                                          <p:stCondLst>
                                            <p:cond delay="500"/>
                                          </p:stCondLst>
                                        </p:cTn>
                                        <p:tgtEl>
                                          <p:spTgt spid="59"/>
                                        </p:tgtEl>
                                        <p:attrNameLst>
                                          <p:attrName>ppt_x</p:attrName>
                                        </p:attrNameLst>
                                      </p:cBhvr>
                                      <p:tavLst>
                                        <p:tav tm="0">
                                          <p:val>
                                            <p:strVal val="ppt_x"/>
                                          </p:val>
                                        </p:tav>
                                        <p:tav tm="100000">
                                          <p:val>
                                            <p:strVal val="ppt_x+.4"/>
                                          </p:val>
                                        </p:tav>
                                      </p:tavLst>
                                    </p:anim>
                                    <p:anim calcmode="lin" valueType="num">
                                      <p:cBhvr>
                                        <p:cTn id="200" dur="1000"/>
                                        <p:tgtEl>
                                          <p:spTgt spid="59"/>
                                        </p:tgtEl>
                                        <p:attrNameLst>
                                          <p:attrName>ppt_h</p:attrName>
                                        </p:attrNameLst>
                                      </p:cBhvr>
                                      <p:tavLst>
                                        <p:tav tm="0">
                                          <p:val>
                                            <p:strVal val="ppt_h"/>
                                          </p:val>
                                        </p:tav>
                                        <p:tav tm="100000">
                                          <p:val>
                                            <p:strVal val="ppt_h"/>
                                          </p:val>
                                        </p:tav>
                                      </p:tavLst>
                                    </p:anim>
                                    <p:anim calcmode="lin" valueType="num">
                                      <p:cBhvr>
                                        <p:cTn id="201" dur="500" accel="50000">
                                          <p:stCondLst>
                                            <p:cond delay="0"/>
                                          </p:stCondLst>
                                        </p:cTn>
                                        <p:tgtEl>
                                          <p:spTgt spid="59"/>
                                        </p:tgtEl>
                                        <p:attrNameLst>
                                          <p:attrName>ppt_w</p:attrName>
                                        </p:attrNameLst>
                                      </p:cBhvr>
                                      <p:tavLst>
                                        <p:tav tm="0">
                                          <p:val>
                                            <p:strVal val="ppt_w"/>
                                          </p:val>
                                        </p:tav>
                                        <p:tav tm="100000">
                                          <p:val>
                                            <p:strVal val="ppt_w*.05"/>
                                          </p:val>
                                        </p:tav>
                                      </p:tavLst>
                                    </p:anim>
                                    <p:anim calcmode="lin" valueType="num">
                                      <p:cBhvr>
                                        <p:cTn id="202" dur="500" decel="50000">
                                          <p:stCondLst>
                                            <p:cond delay="500"/>
                                          </p:stCondLst>
                                        </p:cTn>
                                        <p:tgtEl>
                                          <p:spTgt spid="59"/>
                                        </p:tgtEl>
                                        <p:attrNameLst>
                                          <p:attrName>ppt_w</p:attrName>
                                        </p:attrNameLst>
                                      </p:cBhvr>
                                      <p:tavLst>
                                        <p:tav tm="0">
                                          <p:val>
                                            <p:strVal val="ppt_w"/>
                                          </p:val>
                                        </p:tav>
                                        <p:tav tm="100000">
                                          <p:val>
                                            <p:strVal val="ppt_w/.05"/>
                                          </p:val>
                                        </p:tav>
                                      </p:tavLst>
                                    </p:anim>
                                    <p:anim calcmode="lin" valueType="num">
                                      <p:cBhvr>
                                        <p:cTn id="203" dur="500" accel="50000">
                                          <p:stCondLst>
                                            <p:cond delay="500"/>
                                          </p:stCondLst>
                                        </p:cTn>
                                        <p:tgtEl>
                                          <p:spTgt spid="59"/>
                                        </p:tgtEl>
                                        <p:attrNameLst>
                                          <p:attrName>style.rotation</p:attrName>
                                        </p:attrNameLst>
                                      </p:cBhvr>
                                      <p:tavLst>
                                        <p:tav tm="0">
                                          <p:val>
                                            <p:fltVal val="0"/>
                                          </p:val>
                                        </p:tav>
                                        <p:tav tm="100000">
                                          <p:val>
                                            <p:fltVal val="-90"/>
                                          </p:val>
                                        </p:tav>
                                      </p:tavLst>
                                    </p:anim>
                                    <p:set>
                                      <p:cBhvr>
                                        <p:cTn id="204" dur="1" fill="hold">
                                          <p:stCondLst>
                                            <p:cond delay="999"/>
                                          </p:stCondLst>
                                        </p:cTn>
                                        <p:tgtEl>
                                          <p:spTgt spid="59"/>
                                        </p:tgtEl>
                                        <p:attrNameLst>
                                          <p:attrName>style.visibility</p:attrName>
                                        </p:attrNameLst>
                                      </p:cBhvr>
                                      <p:to>
                                        <p:strVal val="hidden"/>
                                      </p:to>
                                    </p:set>
                                  </p:childTnLst>
                                </p:cTn>
                              </p:par>
                              <p:par>
                                <p:cTn id="205" presetID="25" presetClass="exit" presetSubtype="0" fill="hold" grpId="0" nodeType="withEffect">
                                  <p:stCondLst>
                                    <p:cond delay="0"/>
                                  </p:stCondLst>
                                  <p:childTnLst>
                                    <p:animEffect transition="out" filter="fade">
                                      <p:cBhvr>
                                        <p:cTn id="206" dur="1000" accel="50000">
                                          <p:stCondLst>
                                            <p:cond delay="0"/>
                                          </p:stCondLst>
                                        </p:cTn>
                                        <p:tgtEl>
                                          <p:spTgt spid="6"/>
                                        </p:tgtEl>
                                      </p:cBhvr>
                                    </p:animEffect>
                                    <p:anim calcmode="lin" valueType="num">
                                      <p:cBhvr>
                                        <p:cTn id="207"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8"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09"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10" dur="1000"/>
                                        <p:tgtEl>
                                          <p:spTgt spid="6"/>
                                        </p:tgtEl>
                                        <p:attrNameLst>
                                          <p:attrName>ppt_h</p:attrName>
                                        </p:attrNameLst>
                                      </p:cBhvr>
                                      <p:tavLst>
                                        <p:tav tm="0">
                                          <p:val>
                                            <p:strVal val="ppt_h"/>
                                          </p:val>
                                        </p:tav>
                                        <p:tav tm="100000">
                                          <p:val>
                                            <p:strVal val="ppt_h"/>
                                          </p:val>
                                        </p:tav>
                                      </p:tavLst>
                                    </p:anim>
                                    <p:anim calcmode="lin" valueType="num">
                                      <p:cBhvr>
                                        <p:cTn id="211"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12"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13" dur="500" accel="50000">
                                          <p:stCondLst>
                                            <p:cond delay="500"/>
                                          </p:stCondLst>
                                        </p:cTn>
                                        <p:tgtEl>
                                          <p:spTgt spid="6"/>
                                        </p:tgtEl>
                                        <p:attrNameLst>
                                          <p:attrName>style.rotation</p:attrName>
                                        </p:attrNameLst>
                                      </p:cBhvr>
                                      <p:tavLst>
                                        <p:tav tm="0">
                                          <p:val>
                                            <p:fltVal val="0"/>
                                          </p:val>
                                        </p:tav>
                                        <p:tav tm="100000">
                                          <p:val>
                                            <p:fltVal val="-90"/>
                                          </p:val>
                                        </p:tav>
                                      </p:tavLst>
                                    </p:anim>
                                    <p:set>
                                      <p:cBhvr>
                                        <p:cTn id="214" dur="1" fill="hold">
                                          <p:stCondLst>
                                            <p:cond delay="999"/>
                                          </p:stCondLst>
                                        </p:cTn>
                                        <p:tgtEl>
                                          <p:spTgt spid="6"/>
                                        </p:tgtEl>
                                        <p:attrNameLst>
                                          <p:attrName>style.visibility</p:attrName>
                                        </p:attrNameLst>
                                      </p:cBhvr>
                                      <p:to>
                                        <p:strVal val="hidden"/>
                                      </p:to>
                                    </p:set>
                                  </p:childTnLst>
                                </p:cTn>
                              </p:par>
                              <p:par>
                                <p:cTn id="215" presetID="25" presetClass="exit" presetSubtype="0" fill="hold" grpId="0" nodeType="withEffect">
                                  <p:stCondLst>
                                    <p:cond delay="0"/>
                                  </p:stCondLst>
                                  <p:childTnLst>
                                    <p:animEffect transition="out" filter="fade">
                                      <p:cBhvr>
                                        <p:cTn id="216" dur="1000" accel="50000">
                                          <p:stCondLst>
                                            <p:cond delay="0"/>
                                          </p:stCondLst>
                                        </p:cTn>
                                        <p:tgtEl>
                                          <p:spTgt spid="2"/>
                                        </p:tgtEl>
                                      </p:cBhvr>
                                    </p:animEffect>
                                    <p:anim calcmode="lin" valueType="num">
                                      <p:cBhvr>
                                        <p:cTn id="21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21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21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220" dur="1000"/>
                                        <p:tgtEl>
                                          <p:spTgt spid="2"/>
                                        </p:tgtEl>
                                        <p:attrNameLst>
                                          <p:attrName>ppt_h</p:attrName>
                                        </p:attrNameLst>
                                      </p:cBhvr>
                                      <p:tavLst>
                                        <p:tav tm="0">
                                          <p:val>
                                            <p:strVal val="ppt_h"/>
                                          </p:val>
                                        </p:tav>
                                        <p:tav tm="100000">
                                          <p:val>
                                            <p:strVal val="ppt_h"/>
                                          </p:val>
                                        </p:tav>
                                      </p:tavLst>
                                    </p:anim>
                                    <p:anim calcmode="lin" valueType="num">
                                      <p:cBhvr>
                                        <p:cTn id="22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22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223" dur="500" accel="50000">
                                          <p:stCondLst>
                                            <p:cond delay="500"/>
                                          </p:stCondLst>
                                        </p:cTn>
                                        <p:tgtEl>
                                          <p:spTgt spid="2"/>
                                        </p:tgtEl>
                                        <p:attrNameLst>
                                          <p:attrName>style.rotation</p:attrName>
                                        </p:attrNameLst>
                                      </p:cBhvr>
                                      <p:tavLst>
                                        <p:tav tm="0">
                                          <p:val>
                                            <p:fltVal val="0"/>
                                          </p:val>
                                        </p:tav>
                                        <p:tav tm="100000">
                                          <p:val>
                                            <p:fltVal val="-90"/>
                                          </p:val>
                                        </p:tav>
                                      </p:tavLst>
                                    </p:anim>
                                    <p:set>
                                      <p:cBhvr>
                                        <p:cTn id="224" dur="1" fill="hold">
                                          <p:stCondLst>
                                            <p:cond delay="999"/>
                                          </p:stCondLst>
                                        </p:cTn>
                                        <p:tgtEl>
                                          <p:spTgt spid="2"/>
                                        </p:tgtEl>
                                        <p:attrNameLst>
                                          <p:attrName>style.visibility</p:attrName>
                                        </p:attrNameLst>
                                      </p:cBhvr>
                                      <p:to>
                                        <p:strVal val="hidden"/>
                                      </p:to>
                                    </p:set>
                                  </p:childTnLst>
                                </p:cTn>
                              </p:par>
                              <p:par>
                                <p:cTn id="225" presetID="25" presetClass="exit" presetSubtype="0" fill="hold" grpId="0" nodeType="withEffect">
                                  <p:stCondLst>
                                    <p:cond delay="0"/>
                                  </p:stCondLst>
                                  <p:childTnLst>
                                    <p:animEffect transition="out" filter="fade">
                                      <p:cBhvr>
                                        <p:cTn id="226" dur="1000" accel="50000">
                                          <p:stCondLst>
                                            <p:cond delay="0"/>
                                          </p:stCondLst>
                                        </p:cTn>
                                        <p:tgtEl>
                                          <p:spTgt spid="3"/>
                                        </p:tgtEl>
                                      </p:cBhvr>
                                    </p:animEffect>
                                    <p:anim calcmode="lin" valueType="num">
                                      <p:cBhvr>
                                        <p:cTn id="227"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28"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29"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30" dur="1000"/>
                                        <p:tgtEl>
                                          <p:spTgt spid="3"/>
                                        </p:tgtEl>
                                        <p:attrNameLst>
                                          <p:attrName>ppt_h</p:attrName>
                                        </p:attrNameLst>
                                      </p:cBhvr>
                                      <p:tavLst>
                                        <p:tav tm="0">
                                          <p:val>
                                            <p:strVal val="ppt_h"/>
                                          </p:val>
                                        </p:tav>
                                        <p:tav tm="100000">
                                          <p:val>
                                            <p:strVal val="ppt_h"/>
                                          </p:val>
                                        </p:tav>
                                      </p:tavLst>
                                    </p:anim>
                                    <p:anim calcmode="lin" valueType="num">
                                      <p:cBhvr>
                                        <p:cTn id="231"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32"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33" dur="500" accel="50000">
                                          <p:stCondLst>
                                            <p:cond delay="500"/>
                                          </p:stCondLst>
                                        </p:cTn>
                                        <p:tgtEl>
                                          <p:spTgt spid="3"/>
                                        </p:tgtEl>
                                        <p:attrNameLst>
                                          <p:attrName>style.rotation</p:attrName>
                                        </p:attrNameLst>
                                      </p:cBhvr>
                                      <p:tavLst>
                                        <p:tav tm="0">
                                          <p:val>
                                            <p:fltVal val="0"/>
                                          </p:val>
                                        </p:tav>
                                        <p:tav tm="100000">
                                          <p:val>
                                            <p:fltVal val="-90"/>
                                          </p:val>
                                        </p:tav>
                                      </p:tavLst>
                                    </p:anim>
                                    <p:set>
                                      <p:cBhvr>
                                        <p:cTn id="234" dur="1" fill="hold">
                                          <p:stCondLst>
                                            <p:cond delay="999"/>
                                          </p:stCondLst>
                                        </p:cTn>
                                        <p:tgtEl>
                                          <p:spTgt spid="3"/>
                                        </p:tgtEl>
                                        <p:attrNameLst>
                                          <p:attrName>style.visibility</p:attrName>
                                        </p:attrNameLst>
                                      </p:cBhvr>
                                      <p:to>
                                        <p:strVal val="hidden"/>
                                      </p:to>
                                    </p:set>
                                  </p:childTnLst>
                                </p:cTn>
                              </p:par>
                              <p:par>
                                <p:cTn id="235" presetID="25" presetClass="exit" presetSubtype="0" fill="hold" grpId="0" nodeType="withEffect">
                                  <p:stCondLst>
                                    <p:cond delay="0"/>
                                  </p:stCondLst>
                                  <p:childTnLst>
                                    <p:animEffect transition="out" filter="fade">
                                      <p:cBhvr>
                                        <p:cTn id="236" dur="1000" accel="50000">
                                          <p:stCondLst>
                                            <p:cond delay="0"/>
                                          </p:stCondLst>
                                        </p:cTn>
                                        <p:tgtEl>
                                          <p:spTgt spid="13"/>
                                        </p:tgtEl>
                                      </p:cBhvr>
                                    </p:animEffect>
                                    <p:anim calcmode="lin" valueType="num">
                                      <p:cBhvr>
                                        <p:cTn id="237" dur="500" accel="50000">
                                          <p:stCondLst>
                                            <p:cond delay="0"/>
                                          </p:stCondLst>
                                        </p:cTn>
                                        <p:tgtEl>
                                          <p:spTgt spid="13"/>
                                        </p:tgtEl>
                                        <p:attrNameLst>
                                          <p:attrName>ppt_y</p:attrName>
                                        </p:attrNameLst>
                                      </p:cBhvr>
                                      <p:tavLst>
                                        <p:tav tm="0">
                                          <p:val>
                                            <p:strVal val="ppt_y"/>
                                          </p:val>
                                        </p:tav>
                                        <p:tav tm="100000">
                                          <p:val>
                                            <p:strVal val="ppt_y+.1"/>
                                          </p:val>
                                        </p:tav>
                                      </p:tavLst>
                                    </p:anim>
                                    <p:anim calcmode="lin" valueType="num">
                                      <p:cBhvr>
                                        <p:cTn id="238" dur="500" decel="50000">
                                          <p:stCondLst>
                                            <p:cond delay="500"/>
                                          </p:stCondLst>
                                        </p:cTn>
                                        <p:tgtEl>
                                          <p:spTgt spid="13"/>
                                        </p:tgtEl>
                                        <p:attrNameLst>
                                          <p:attrName>ppt_y</p:attrName>
                                        </p:attrNameLst>
                                      </p:cBhvr>
                                      <p:tavLst>
                                        <p:tav tm="0">
                                          <p:val>
                                            <p:strVal val="ppt_y"/>
                                          </p:val>
                                        </p:tav>
                                        <p:tav tm="100000">
                                          <p:val>
                                            <p:strVal val="ppt_y-.1"/>
                                          </p:val>
                                        </p:tav>
                                      </p:tavLst>
                                    </p:anim>
                                    <p:anim calcmode="lin" valueType="num">
                                      <p:cBhvr>
                                        <p:cTn id="239" dur="500" accel="50000">
                                          <p:stCondLst>
                                            <p:cond delay="500"/>
                                          </p:stCondLst>
                                        </p:cTn>
                                        <p:tgtEl>
                                          <p:spTgt spid="13"/>
                                        </p:tgtEl>
                                        <p:attrNameLst>
                                          <p:attrName>ppt_x</p:attrName>
                                        </p:attrNameLst>
                                      </p:cBhvr>
                                      <p:tavLst>
                                        <p:tav tm="0">
                                          <p:val>
                                            <p:strVal val="ppt_x"/>
                                          </p:val>
                                        </p:tav>
                                        <p:tav tm="100000">
                                          <p:val>
                                            <p:strVal val="ppt_x+.4"/>
                                          </p:val>
                                        </p:tav>
                                      </p:tavLst>
                                    </p:anim>
                                    <p:anim calcmode="lin" valueType="num">
                                      <p:cBhvr>
                                        <p:cTn id="240" dur="1000"/>
                                        <p:tgtEl>
                                          <p:spTgt spid="13"/>
                                        </p:tgtEl>
                                        <p:attrNameLst>
                                          <p:attrName>ppt_h</p:attrName>
                                        </p:attrNameLst>
                                      </p:cBhvr>
                                      <p:tavLst>
                                        <p:tav tm="0">
                                          <p:val>
                                            <p:strVal val="ppt_h"/>
                                          </p:val>
                                        </p:tav>
                                        <p:tav tm="100000">
                                          <p:val>
                                            <p:strVal val="ppt_h"/>
                                          </p:val>
                                        </p:tav>
                                      </p:tavLst>
                                    </p:anim>
                                    <p:anim calcmode="lin" valueType="num">
                                      <p:cBhvr>
                                        <p:cTn id="241" dur="500" accel="50000">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242" dur="500" decel="50000">
                                          <p:stCondLst>
                                            <p:cond delay="500"/>
                                          </p:stCondLst>
                                        </p:cTn>
                                        <p:tgtEl>
                                          <p:spTgt spid="13"/>
                                        </p:tgtEl>
                                        <p:attrNameLst>
                                          <p:attrName>ppt_w</p:attrName>
                                        </p:attrNameLst>
                                      </p:cBhvr>
                                      <p:tavLst>
                                        <p:tav tm="0">
                                          <p:val>
                                            <p:strVal val="ppt_w"/>
                                          </p:val>
                                        </p:tav>
                                        <p:tav tm="100000">
                                          <p:val>
                                            <p:strVal val="ppt_w/.05"/>
                                          </p:val>
                                        </p:tav>
                                      </p:tavLst>
                                    </p:anim>
                                    <p:anim calcmode="lin" valueType="num">
                                      <p:cBhvr>
                                        <p:cTn id="243" dur="500" accel="50000">
                                          <p:stCondLst>
                                            <p:cond delay="500"/>
                                          </p:stCondLst>
                                        </p:cTn>
                                        <p:tgtEl>
                                          <p:spTgt spid="13"/>
                                        </p:tgtEl>
                                        <p:attrNameLst>
                                          <p:attrName>style.rotation</p:attrName>
                                        </p:attrNameLst>
                                      </p:cBhvr>
                                      <p:tavLst>
                                        <p:tav tm="0">
                                          <p:val>
                                            <p:fltVal val="0"/>
                                          </p:val>
                                        </p:tav>
                                        <p:tav tm="100000">
                                          <p:val>
                                            <p:fltVal val="-90"/>
                                          </p:val>
                                        </p:tav>
                                      </p:tavLst>
                                    </p:anim>
                                    <p:set>
                                      <p:cBhvr>
                                        <p:cTn id="244" dur="1" fill="hold">
                                          <p:stCondLst>
                                            <p:cond delay="999"/>
                                          </p:stCondLst>
                                        </p:cTn>
                                        <p:tgtEl>
                                          <p:spTgt spid="13"/>
                                        </p:tgtEl>
                                        <p:attrNameLst>
                                          <p:attrName>style.visibility</p:attrName>
                                        </p:attrNameLst>
                                      </p:cBhvr>
                                      <p:to>
                                        <p:strVal val="hidden"/>
                                      </p:to>
                                    </p:set>
                                  </p:childTnLst>
                                </p:cTn>
                              </p:par>
                              <p:par>
                                <p:cTn id="245" presetID="25" presetClass="exit" presetSubtype="0" fill="hold" grpId="0" nodeType="withEffect">
                                  <p:stCondLst>
                                    <p:cond delay="0"/>
                                  </p:stCondLst>
                                  <p:childTnLst>
                                    <p:animEffect transition="out" filter="fade">
                                      <p:cBhvr>
                                        <p:cTn id="246" dur="1000" accel="50000">
                                          <p:stCondLst>
                                            <p:cond delay="0"/>
                                          </p:stCondLst>
                                        </p:cTn>
                                        <p:tgtEl>
                                          <p:spTgt spid="14"/>
                                        </p:tgtEl>
                                      </p:cBhvr>
                                    </p:animEffect>
                                    <p:anim calcmode="lin" valueType="num">
                                      <p:cBhvr>
                                        <p:cTn id="247" dur="500" accel="50000">
                                          <p:stCondLst>
                                            <p:cond delay="0"/>
                                          </p:stCondLst>
                                        </p:cTn>
                                        <p:tgtEl>
                                          <p:spTgt spid="14"/>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14"/>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14"/>
                                        </p:tgtEl>
                                        <p:attrNameLst>
                                          <p:attrName>ppt_x</p:attrName>
                                        </p:attrNameLst>
                                      </p:cBhvr>
                                      <p:tavLst>
                                        <p:tav tm="0">
                                          <p:val>
                                            <p:strVal val="ppt_x"/>
                                          </p:val>
                                        </p:tav>
                                        <p:tav tm="100000">
                                          <p:val>
                                            <p:strVal val="ppt_x+.4"/>
                                          </p:val>
                                        </p:tav>
                                      </p:tavLst>
                                    </p:anim>
                                    <p:anim calcmode="lin" valueType="num">
                                      <p:cBhvr>
                                        <p:cTn id="250" dur="1000"/>
                                        <p:tgtEl>
                                          <p:spTgt spid="14"/>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14"/>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14"/>
                                        </p:tgtEl>
                                        <p:attrNameLst>
                                          <p:attrName>style.rotation</p:attrName>
                                        </p:attrNameLst>
                                      </p:cBhvr>
                                      <p:tavLst>
                                        <p:tav tm="0">
                                          <p:val>
                                            <p:fltVal val="0"/>
                                          </p:val>
                                        </p:tav>
                                        <p:tav tm="100000">
                                          <p:val>
                                            <p:fltVal val="-90"/>
                                          </p:val>
                                        </p:tav>
                                      </p:tavLst>
                                    </p:anim>
                                    <p:set>
                                      <p:cBhvr>
                                        <p:cTn id="254" dur="1" fill="hold">
                                          <p:stCondLst>
                                            <p:cond delay="999"/>
                                          </p:stCondLst>
                                        </p:cTn>
                                        <p:tgtEl>
                                          <p:spTgt spid="14"/>
                                        </p:tgtEl>
                                        <p:attrNameLst>
                                          <p:attrName>style.visibility</p:attrName>
                                        </p:attrNameLst>
                                      </p:cBhvr>
                                      <p:to>
                                        <p:strVal val="hidden"/>
                                      </p:to>
                                    </p:set>
                                  </p:childTnLst>
                                </p:cTn>
                              </p:par>
                              <p:par>
                                <p:cTn id="255" presetID="25" presetClass="exit" presetSubtype="0" fill="hold" grpId="0" nodeType="withEffect">
                                  <p:stCondLst>
                                    <p:cond delay="0"/>
                                  </p:stCondLst>
                                  <p:childTnLst>
                                    <p:animEffect transition="out" filter="fade">
                                      <p:cBhvr>
                                        <p:cTn id="256" dur="1000" accel="50000">
                                          <p:stCondLst>
                                            <p:cond delay="0"/>
                                          </p:stCondLst>
                                        </p:cTn>
                                        <p:tgtEl>
                                          <p:spTgt spid="15"/>
                                        </p:tgtEl>
                                      </p:cBhvr>
                                    </p:animEffect>
                                    <p:anim calcmode="lin" valueType="num">
                                      <p:cBhvr>
                                        <p:cTn id="257" dur="500" accel="50000">
                                          <p:stCondLst>
                                            <p:cond delay="0"/>
                                          </p:stCondLst>
                                        </p:cTn>
                                        <p:tgtEl>
                                          <p:spTgt spid="15"/>
                                        </p:tgtEl>
                                        <p:attrNameLst>
                                          <p:attrName>ppt_y</p:attrName>
                                        </p:attrNameLst>
                                      </p:cBhvr>
                                      <p:tavLst>
                                        <p:tav tm="0">
                                          <p:val>
                                            <p:strVal val="ppt_y"/>
                                          </p:val>
                                        </p:tav>
                                        <p:tav tm="100000">
                                          <p:val>
                                            <p:strVal val="ppt_y+.1"/>
                                          </p:val>
                                        </p:tav>
                                      </p:tavLst>
                                    </p:anim>
                                    <p:anim calcmode="lin" valueType="num">
                                      <p:cBhvr>
                                        <p:cTn id="258" dur="500" decel="50000">
                                          <p:stCondLst>
                                            <p:cond delay="500"/>
                                          </p:stCondLst>
                                        </p:cTn>
                                        <p:tgtEl>
                                          <p:spTgt spid="15"/>
                                        </p:tgtEl>
                                        <p:attrNameLst>
                                          <p:attrName>ppt_y</p:attrName>
                                        </p:attrNameLst>
                                      </p:cBhvr>
                                      <p:tavLst>
                                        <p:tav tm="0">
                                          <p:val>
                                            <p:strVal val="ppt_y"/>
                                          </p:val>
                                        </p:tav>
                                        <p:tav tm="100000">
                                          <p:val>
                                            <p:strVal val="ppt_y-.1"/>
                                          </p:val>
                                        </p:tav>
                                      </p:tavLst>
                                    </p:anim>
                                    <p:anim calcmode="lin" valueType="num">
                                      <p:cBhvr>
                                        <p:cTn id="259" dur="500" accel="50000">
                                          <p:stCondLst>
                                            <p:cond delay="500"/>
                                          </p:stCondLst>
                                        </p:cTn>
                                        <p:tgtEl>
                                          <p:spTgt spid="15"/>
                                        </p:tgtEl>
                                        <p:attrNameLst>
                                          <p:attrName>ppt_x</p:attrName>
                                        </p:attrNameLst>
                                      </p:cBhvr>
                                      <p:tavLst>
                                        <p:tav tm="0">
                                          <p:val>
                                            <p:strVal val="ppt_x"/>
                                          </p:val>
                                        </p:tav>
                                        <p:tav tm="100000">
                                          <p:val>
                                            <p:strVal val="ppt_x+.4"/>
                                          </p:val>
                                        </p:tav>
                                      </p:tavLst>
                                    </p:anim>
                                    <p:anim calcmode="lin" valueType="num">
                                      <p:cBhvr>
                                        <p:cTn id="260" dur="1000"/>
                                        <p:tgtEl>
                                          <p:spTgt spid="15"/>
                                        </p:tgtEl>
                                        <p:attrNameLst>
                                          <p:attrName>ppt_h</p:attrName>
                                        </p:attrNameLst>
                                      </p:cBhvr>
                                      <p:tavLst>
                                        <p:tav tm="0">
                                          <p:val>
                                            <p:strVal val="ppt_h"/>
                                          </p:val>
                                        </p:tav>
                                        <p:tav tm="100000">
                                          <p:val>
                                            <p:strVal val="ppt_h"/>
                                          </p:val>
                                        </p:tav>
                                      </p:tavLst>
                                    </p:anim>
                                    <p:anim calcmode="lin" valueType="num">
                                      <p:cBhvr>
                                        <p:cTn id="261" dur="500" accel="50000">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262" dur="500" decel="50000">
                                          <p:stCondLst>
                                            <p:cond delay="500"/>
                                          </p:stCondLst>
                                        </p:cTn>
                                        <p:tgtEl>
                                          <p:spTgt spid="15"/>
                                        </p:tgtEl>
                                        <p:attrNameLst>
                                          <p:attrName>ppt_w</p:attrName>
                                        </p:attrNameLst>
                                      </p:cBhvr>
                                      <p:tavLst>
                                        <p:tav tm="0">
                                          <p:val>
                                            <p:strVal val="ppt_w"/>
                                          </p:val>
                                        </p:tav>
                                        <p:tav tm="100000">
                                          <p:val>
                                            <p:strVal val="ppt_w/.05"/>
                                          </p:val>
                                        </p:tav>
                                      </p:tavLst>
                                    </p:anim>
                                    <p:anim calcmode="lin" valueType="num">
                                      <p:cBhvr>
                                        <p:cTn id="263" dur="500" accel="50000">
                                          <p:stCondLst>
                                            <p:cond delay="500"/>
                                          </p:stCondLst>
                                        </p:cTn>
                                        <p:tgtEl>
                                          <p:spTgt spid="15"/>
                                        </p:tgtEl>
                                        <p:attrNameLst>
                                          <p:attrName>style.rotation</p:attrName>
                                        </p:attrNameLst>
                                      </p:cBhvr>
                                      <p:tavLst>
                                        <p:tav tm="0">
                                          <p:val>
                                            <p:fltVal val="0"/>
                                          </p:val>
                                        </p:tav>
                                        <p:tav tm="100000">
                                          <p:val>
                                            <p:fltVal val="-90"/>
                                          </p:val>
                                        </p:tav>
                                      </p:tavLst>
                                    </p:anim>
                                    <p:set>
                                      <p:cBhvr>
                                        <p:cTn id="264"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3" grpId="0" animBg="1"/>
      <p:bldP spid="4" grpId="0" animBg="1"/>
      <p:bldP spid="5" grpId="0" animBg="1"/>
      <p:bldP spid="13" grpId="0" animBg="1"/>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33211" y="521434"/>
            <a:ext cx="1838783" cy="5978426"/>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74470" y="296283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270340" y="2962838"/>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574217" y="2295992"/>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201658" y="2296523"/>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17702"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22277" y="528320"/>
            <a:ext cx="3548787" cy="5971540"/>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791897" y="59555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66896" y="578002"/>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961616" y="3331240"/>
            <a:ext cx="1828800" cy="11289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15578" y="2897708"/>
            <a:ext cx="1474048" cy="1789328"/>
          </a:xfrm>
          <a:prstGeom prst="ca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60114" y="333124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18870" y="3792372"/>
            <a:ext cx="1696708" cy="266"/>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46457" y="382330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cxnSp>
        <p:nvCxnSpPr>
          <p:cNvPr id="11" name="Straight Arrow Connector 10">
            <a:extLst>
              <a:ext uri="{FF2B5EF4-FFF2-40B4-BE49-F238E27FC236}">
                <a16:creationId xmlns:a16="http://schemas.microsoft.com/office/drawing/2014/main" id="{79593834-FE4A-441A-BD8E-418200DA49F0}"/>
              </a:ext>
            </a:extLst>
          </p:cNvPr>
          <p:cNvCxnSpPr>
            <a:cxnSpLocks/>
            <a:stCxn id="10" idx="3"/>
            <a:endCxn id="8" idx="1"/>
          </p:cNvCxnSpPr>
          <p:nvPr/>
        </p:nvCxnSpPr>
        <p:spPr>
          <a:xfrm>
            <a:off x="3713855" y="3792373"/>
            <a:ext cx="2360615" cy="265"/>
          </a:xfrm>
          <a:prstGeom prst="straightConnector1">
            <a:avLst/>
          </a:prstGeom>
          <a:ln w="1905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99021E-1FFA-4653-87EC-EFB4F39C3565}"/>
              </a:ext>
            </a:extLst>
          </p:cNvPr>
          <p:cNvSpPr txBox="1"/>
          <p:nvPr/>
        </p:nvSpPr>
        <p:spPr>
          <a:xfrm>
            <a:off x="4671203" y="3823305"/>
            <a:ext cx="51488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RPC</a:t>
            </a:r>
            <a:endParaRPr lang="de-CH" sz="2400" dirty="0">
              <a:solidFill>
                <a:schemeClr val="accent3"/>
              </a:solidFill>
              <a:latin typeface="Yanone Kaffeesatz Regular" panose="02000000000000000000" pitchFamily="2" charset="0"/>
            </a:endParaRPr>
          </a:p>
        </p:txBody>
      </p:sp>
      <p:sp>
        <p:nvSpPr>
          <p:cNvPr id="54" name="TextBox 53">
            <a:extLst>
              <a:ext uri="{FF2B5EF4-FFF2-40B4-BE49-F238E27FC236}">
                <a16:creationId xmlns:a16="http://schemas.microsoft.com/office/drawing/2014/main" id="{EAEDC908-7340-44E3-808E-668D8EBC1DB1}"/>
              </a:ext>
            </a:extLst>
          </p:cNvPr>
          <p:cNvSpPr txBox="1"/>
          <p:nvPr/>
        </p:nvSpPr>
        <p:spPr>
          <a:xfrm>
            <a:off x="4143296" y="3283257"/>
            <a:ext cx="159530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 / Query</a:t>
            </a:r>
            <a:endParaRPr lang="de-CH" sz="2400" dirty="0">
              <a:solidFill>
                <a:schemeClr val="accent4"/>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80177" y="3283257"/>
            <a:ext cx="1374094"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Read / Write</a:t>
            </a:r>
            <a:endParaRPr lang="de-CH" sz="2400" dirty="0">
              <a:solidFill>
                <a:schemeClr val="accent4"/>
              </a:solidFill>
              <a:latin typeface="Yanone Kaffeesatz Regular" panose="02000000000000000000" pitchFamily="2" charset="0"/>
            </a:endParaRPr>
          </a:p>
        </p:txBody>
      </p:sp>
      <p:sp>
        <p:nvSpPr>
          <p:cNvPr id="57" name="TextBox 56">
            <a:extLst>
              <a:ext uri="{FF2B5EF4-FFF2-40B4-BE49-F238E27FC236}">
                <a16:creationId xmlns:a16="http://schemas.microsoft.com/office/drawing/2014/main" id="{9AEA909C-B102-493D-B3CA-CE677E1FCBBD}"/>
              </a:ext>
            </a:extLst>
          </p:cNvPr>
          <p:cNvSpPr txBox="1"/>
          <p:nvPr/>
        </p:nvSpPr>
        <p:spPr>
          <a:xfrm>
            <a:off x="10054271" y="57098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9487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8821" y="1174537"/>
            <a:ext cx="295946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do</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524374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The RPC </a:t>
            </a:r>
            <a:r>
              <a:rPr lang="en-US" sz="6600" dirty="0" err="1">
                <a:solidFill>
                  <a:schemeClr val="tx2"/>
                </a:solidFill>
                <a:latin typeface="Yanone Kaffeesatz Regular" panose="02000000000000000000" pitchFamily="2" charset="0"/>
              </a:rPr>
              <a:t>callstack</a:t>
            </a:r>
            <a:r>
              <a:rPr lang="en-US" sz="6600" dirty="0">
                <a:solidFill>
                  <a:schemeClr val="tx2"/>
                </a:solidFill>
                <a:latin typeface="Yanone Kaffeesatz Regular" panose="02000000000000000000" pitchFamily="2" charset="0"/>
              </a:rPr>
              <a:t> of</a:t>
            </a:r>
            <a:endParaRPr lang="de-CH" sz="6600" dirty="0">
              <a:solidFill>
                <a:schemeClr val="tx2"/>
              </a:solidFill>
            </a:endParaRPr>
          </a:p>
        </p:txBody>
      </p:sp>
      <p:sp>
        <p:nvSpPr>
          <p:cNvPr id="3" name="Rectangle 2">
            <a:extLst>
              <a:ext uri="{FF2B5EF4-FFF2-40B4-BE49-F238E27FC236}">
                <a16:creationId xmlns:a16="http://schemas.microsoft.com/office/drawing/2014/main" id="{7E3E853C-D5F5-4FA4-8B72-24F71B359C6E}"/>
              </a:ext>
            </a:extLst>
          </p:cNvPr>
          <p:cNvSpPr/>
          <p:nvPr/>
        </p:nvSpPr>
        <p:spPr>
          <a:xfrm rot="1037314">
            <a:off x="5102138" y="1338706"/>
            <a:ext cx="1539204" cy="4508927"/>
          </a:xfrm>
          <a:prstGeom prst="rect">
            <a:avLst/>
          </a:prstGeom>
        </p:spPr>
        <p:txBody>
          <a:bodyPr wrap="none">
            <a:spAutoFit/>
          </a:bodyPr>
          <a:lstStyle/>
          <a:p>
            <a:r>
              <a:rPr lang="en-US" sz="28700" dirty="0">
                <a:solidFill>
                  <a:schemeClr val="accent2"/>
                </a:solidFill>
                <a:latin typeface="Yanone Kaffeesatz Regular" panose="02000000000000000000" pitchFamily="2" charset="0"/>
              </a:rPr>
              <a:t>o</a:t>
            </a:r>
            <a:endParaRPr lang="en-US" sz="28700" dirty="0"/>
          </a:p>
        </p:txBody>
      </p:sp>
      <p:sp>
        <p:nvSpPr>
          <p:cNvPr id="5" name="Rectangle 4">
            <a:extLst>
              <a:ext uri="{FF2B5EF4-FFF2-40B4-BE49-F238E27FC236}">
                <a16:creationId xmlns:a16="http://schemas.microsoft.com/office/drawing/2014/main" id="{77EC48CA-5FE6-4355-B05C-6C746118F602}"/>
              </a:ext>
            </a:extLst>
          </p:cNvPr>
          <p:cNvSpPr/>
          <p:nvPr/>
        </p:nvSpPr>
        <p:spPr>
          <a:xfrm rot="19877195">
            <a:off x="6387788" y="1249258"/>
            <a:ext cx="2234907" cy="4462760"/>
          </a:xfrm>
          <a:prstGeom prst="rect">
            <a:avLst/>
          </a:prstGeom>
        </p:spPr>
        <p:txBody>
          <a:bodyPr wrap="none">
            <a:spAutoFit/>
          </a:bodyPr>
          <a:lstStyle/>
          <a:p>
            <a:r>
              <a:rPr lang="en-US" sz="28400" dirty="0">
                <a:solidFill>
                  <a:schemeClr val="accent2"/>
                </a:solidFill>
                <a:latin typeface="Yanone Kaffeesatz Regular" panose="02000000000000000000" pitchFamily="2" charset="0"/>
              </a:rPr>
              <a:t>m</a:t>
            </a:r>
            <a:endParaRPr lang="en-US" sz="28400" dirty="0"/>
          </a:p>
        </p:txBody>
      </p:sp>
    </p:spTree>
    <p:extLst>
      <p:ext uri="{BB962C8B-B14F-4D97-AF65-F5344CB8AC3E}">
        <p14:creationId xmlns:p14="http://schemas.microsoft.com/office/powerpoint/2010/main" val="285883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0F5BFF-8A1D-4E41-9577-9219E7675F87}"/>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567891"/>
            <a:ext cx="12643584" cy="8429056"/>
          </a:xfrm>
          <a:prstGeom prst="rect">
            <a:avLst/>
          </a:prstGeom>
        </p:spPr>
      </p:pic>
      <p:sp>
        <p:nvSpPr>
          <p:cNvPr id="5" name="TextBox 4">
            <a:extLst>
              <a:ext uri="{FF2B5EF4-FFF2-40B4-BE49-F238E27FC236}">
                <a16:creationId xmlns:a16="http://schemas.microsoft.com/office/drawing/2014/main" id="{E09A39B9-1490-4AAA-826F-9710B810ADE1}"/>
              </a:ext>
            </a:extLst>
          </p:cNvPr>
          <p:cNvSpPr txBox="1"/>
          <p:nvPr/>
        </p:nvSpPr>
        <p:spPr>
          <a:xfrm>
            <a:off x="1193972" y="1851645"/>
            <a:ext cx="6529352"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insights</a:t>
            </a:r>
            <a:endParaRPr lang="de-CH" sz="8000" dirty="0">
              <a:solidFill>
                <a:schemeClr val="accent4"/>
              </a:solidFill>
              <a:latin typeface="Yanone Kaffeesatz Regular" panose="02000000000000000000" pitchFamily="2" charset="0"/>
            </a:endParaRPr>
          </a:p>
        </p:txBody>
      </p:sp>
      <p:sp>
        <p:nvSpPr>
          <p:cNvPr id="6" name="Rectangle 5">
            <a:extLst>
              <a:ext uri="{FF2B5EF4-FFF2-40B4-BE49-F238E27FC236}">
                <a16:creationId xmlns:a16="http://schemas.microsoft.com/office/drawing/2014/main" id="{8BDCD2F2-070F-464A-91E2-668390720E1A}"/>
              </a:ext>
            </a:extLst>
          </p:cNvPr>
          <p:cNvSpPr/>
          <p:nvPr/>
        </p:nvSpPr>
        <p:spPr>
          <a:xfrm>
            <a:off x="627997" y="961799"/>
            <a:ext cx="178766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I want</a:t>
            </a:r>
            <a:endParaRPr lang="de-CH" sz="6600" dirty="0">
              <a:solidFill>
                <a:schemeClr val="tx2"/>
              </a:solidFill>
            </a:endParaRPr>
          </a:p>
        </p:txBody>
      </p:sp>
    </p:spTree>
    <p:extLst>
      <p:ext uri="{BB962C8B-B14F-4D97-AF65-F5344CB8AC3E}">
        <p14:creationId xmlns:p14="http://schemas.microsoft.com/office/powerpoint/2010/main" val="250763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AFDF34D-F87F-48C0-A0E8-F35C76D5EAD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0"/>
            <a:ext cx="12192000" cy="8045450"/>
          </a:xfrm>
          <a:prstGeom prst="rect">
            <a:avLst/>
          </a:prstGeom>
        </p:spPr>
      </p:pic>
      <p:grpSp>
        <p:nvGrpSpPr>
          <p:cNvPr id="3" name="Group 6">
            <a:extLst>
              <a:ext uri="{FF2B5EF4-FFF2-40B4-BE49-F238E27FC236}">
                <a16:creationId xmlns:a16="http://schemas.microsoft.com/office/drawing/2014/main" id="{FA913F57-F6EB-4FCC-AC00-164633FE0E1E}"/>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63AFE9D1-33F2-48AC-AFE4-2200C562DA56}"/>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47C53E-1992-4B43-9D1D-1876961DC02B}"/>
                </a:ext>
              </a:extLst>
            </p:cNvPr>
            <p:cNvSpPr txBox="1"/>
            <p:nvPr/>
          </p:nvSpPr>
          <p:spPr>
            <a:xfrm>
              <a:off x="1195777" y="2025596"/>
              <a:ext cx="8528297"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Sure you can do surgery on yourself</a:t>
              </a:r>
            </a:p>
            <a:p>
              <a:r>
                <a:rPr lang="en-US" sz="6000" dirty="0">
                  <a:solidFill>
                    <a:schemeClr val="tx2"/>
                  </a:solidFill>
                  <a:latin typeface="Yanone Kaffeesatz Regular" panose="02000000000000000000" pitchFamily="2" charset="0"/>
                </a:rPr>
                <a:t>What could go wrong...</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549748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734" y="2560320"/>
            <a:ext cx="5359179" cy="187650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 name="Rectangle 2"/>
          <p:cNvSpPr/>
          <p:nvPr/>
        </p:nvSpPr>
        <p:spPr>
          <a:xfrm>
            <a:off x="428224" y="2828835"/>
            <a:ext cx="2702984" cy="1200329"/>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br>
              <a:rPr lang="de-CH" sz="3600" dirty="0">
                <a:solidFill>
                  <a:schemeClr val="tx2"/>
                </a:solidFill>
                <a:latin typeface="Yanone Kaffeesatz Regular" panose="02000000000000000000" pitchFamily="2" charset="0"/>
              </a:rPr>
            </a:br>
            <a:r>
              <a:rPr lang="de-CH" sz="3600" dirty="0" err="1">
                <a:solidFill>
                  <a:schemeClr val="accent4"/>
                </a:solidFill>
                <a:latin typeface="Yanone Kaffeesatz Regular" panose="02000000000000000000" pitchFamily="2" charset="0"/>
              </a:rPr>
              <a:t>nsbstart</a:t>
            </a:r>
            <a:endParaRPr lang="de-CH" sz="3600" dirty="0">
              <a:solidFill>
                <a:schemeClr val="accent4"/>
              </a:solidFill>
              <a:latin typeface="Yanone Kaffeesatz Regular" panose="02000000000000000000" pitchFamily="2" charset="0"/>
            </a:endParaRPr>
          </a:p>
        </p:txBody>
      </p:sp>
      <p:pic>
        <p:nvPicPr>
          <p:cNvPr id="5" name="Picture 4">
            <a:extLst>
              <a:ext uri="{FF2B5EF4-FFF2-40B4-BE49-F238E27FC236}">
                <a16:creationId xmlns:a16="http://schemas.microsoft.com/office/drawing/2014/main" id="{C82DB241-DD1A-4C0E-8A6B-BB8AE7AEE02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684519" y="-1"/>
            <a:ext cx="8525332" cy="6858000"/>
          </a:xfrm>
          <a:prstGeom prst="rect">
            <a:avLst/>
          </a:prstGeom>
        </p:spPr>
      </p:pic>
    </p:spTree>
    <p:extLst>
      <p:ext uri="{BB962C8B-B14F-4D97-AF65-F5344CB8AC3E}">
        <p14:creationId xmlns:p14="http://schemas.microsoft.com/office/powerpoint/2010/main" val="2228612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5392C0E-5687-408D-BECC-B3B03C5C55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34653"/>
            <a:ext cx="12192000" cy="4724400"/>
          </a:xfrm>
          <a:prstGeom prst="rect">
            <a:avLst/>
          </a:prstGeom>
        </p:spPr>
      </p:pic>
      <p:sp>
        <p:nvSpPr>
          <p:cNvPr id="3" name="Rectangle 2"/>
          <p:cNvSpPr/>
          <p:nvPr/>
        </p:nvSpPr>
        <p:spPr>
          <a:xfrm>
            <a:off x="3472525" y="5259053"/>
            <a:ext cx="3477234" cy="646331"/>
          </a:xfrm>
          <a:prstGeom prst="rect">
            <a:avLst/>
          </a:prstGeom>
        </p:spPr>
        <p:txBody>
          <a:bodyPr wrap="none">
            <a:spAutoFit/>
          </a:bodyPr>
          <a:lstStyle/>
          <a:p>
            <a:r>
              <a:rPr lang="de-CH" sz="3600" dirty="0">
                <a:solidFill>
                  <a:schemeClr val="tx2"/>
                </a:solidFill>
                <a:latin typeface="Yanone Kaffeesatz Regular" panose="02000000000000000000" pitchFamily="2" charset="0"/>
              </a:rPr>
              <a:t>go.particular.net/</a:t>
            </a:r>
            <a:r>
              <a:rPr lang="de-CH" sz="3600" dirty="0" err="1">
                <a:solidFill>
                  <a:schemeClr val="accent4"/>
                </a:solidFill>
                <a:latin typeface="Yanone Kaffeesatz Regular" panose="02000000000000000000" pitchFamily="2" charset="0"/>
              </a:rPr>
              <a:t>demo</a:t>
            </a:r>
            <a:endParaRPr lang="de-CH" sz="36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531569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3108543"/>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Enthusiastic 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9AF43-6771-451D-A5CC-7BBCF828BA56}"/>
              </a:ext>
            </a:extLst>
          </p:cNvPr>
          <p:cNvSpPr/>
          <p:nvPr/>
        </p:nvSpPr>
        <p:spPr>
          <a:xfrm>
            <a:off x="1853774" y="966961"/>
            <a:ext cx="487665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praise the lords of</a:t>
            </a:r>
            <a:endParaRPr lang="en-US" sz="6600" dirty="0"/>
          </a:p>
        </p:txBody>
      </p:sp>
      <p:sp>
        <p:nvSpPr>
          <p:cNvPr id="3" name="Rectangle 2">
            <a:extLst>
              <a:ext uri="{FF2B5EF4-FFF2-40B4-BE49-F238E27FC236}">
                <a16:creationId xmlns:a16="http://schemas.microsoft.com/office/drawing/2014/main" id="{90A036B2-9F11-4495-82B8-FD1BDF7C132E}"/>
              </a:ext>
            </a:extLst>
          </p:cNvPr>
          <p:cNvSpPr/>
          <p:nvPr/>
        </p:nvSpPr>
        <p:spPr>
          <a:xfrm>
            <a:off x="2480267" y="2105561"/>
            <a:ext cx="7231467"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messaging</a:t>
            </a:r>
            <a:endParaRPr lang="en-US" dirty="0"/>
          </a:p>
        </p:txBody>
      </p:sp>
    </p:spTree>
    <p:extLst>
      <p:ext uri="{BB962C8B-B14F-4D97-AF65-F5344CB8AC3E}">
        <p14:creationId xmlns:p14="http://schemas.microsoft.com/office/powerpoint/2010/main" val="2687636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spTree>
    <p:extLst>
      <p:ext uri="{BB962C8B-B14F-4D97-AF65-F5344CB8AC3E}">
        <p14:creationId xmlns:p14="http://schemas.microsoft.com/office/powerpoint/2010/main" val="89535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2940</Words>
  <Application>Microsoft Office PowerPoint</Application>
  <PresentationFormat>Widescreen</PresentationFormat>
  <Paragraphs>357</Paragraphs>
  <Slides>40</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465</cp:revision>
  <dcterms:created xsi:type="dcterms:W3CDTF">2016-02-22T14:00:45Z</dcterms:created>
  <dcterms:modified xsi:type="dcterms:W3CDTF">2018-10-23T11:11:00Z</dcterms:modified>
</cp:coreProperties>
</file>